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234" y="-1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056" y="6983964"/>
            <a:ext cx="7024744" cy="1143000"/>
          </a:xfrm>
        </p:spPr>
        <p:txBody>
          <a:bodyPr/>
          <a:lstStyle/>
          <a:p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570654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/>
              <a:t>🌏 </a:t>
            </a:r>
            <a:r>
              <a:rPr dirty="0" err="1"/>
              <a:t>綠能出行小達人：低碳交通新生活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736600" y="2243667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 err="1"/>
              <a:t>國際教育</a:t>
            </a:r>
            <a:r>
              <a:rPr dirty="0"/>
              <a:t> × </a:t>
            </a:r>
            <a:r>
              <a:rPr dirty="0" err="1"/>
              <a:t>節能減碳</a:t>
            </a:r>
            <a:r>
              <a:rPr dirty="0"/>
              <a:t> × </a:t>
            </a:r>
            <a:r>
              <a:rPr dirty="0" err="1"/>
              <a:t>綠能行動</a:t>
            </a:r>
            <a:r>
              <a:rPr dirty="0"/>
              <a:t> × MAAS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適合國小高年級課程，40分鐘專題教學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2734" y="10109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/>
              <a:t>第3組：電動車與未來交通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399" y="2573867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⚡ </a:t>
            </a:r>
            <a:r>
              <a:rPr dirty="0" err="1"/>
              <a:t>電動車不排廢氣，降低空氣污染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🚍 </a:t>
            </a:r>
            <a:r>
              <a:rPr dirty="0" err="1"/>
              <a:t>台灣</a:t>
            </a:r>
            <a:r>
              <a:rPr dirty="0"/>
              <a:t> 2030 </a:t>
            </a:r>
            <a:r>
              <a:rPr dirty="0" err="1"/>
              <a:t>年公車全面電動化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🇸🇪 </a:t>
            </a:r>
            <a:r>
              <a:rPr dirty="0" err="1"/>
              <a:t>瑞典電動公車</a:t>
            </a:r>
            <a:r>
              <a:rPr dirty="0"/>
              <a:t> → </a:t>
            </a:r>
            <a:r>
              <a:rPr dirty="0" err="1"/>
              <a:t>城市</a:t>
            </a:r>
            <a:r>
              <a:rPr dirty="0"/>
              <a:t> PM2.5 </a:t>
            </a:r>
            <a:r>
              <a:rPr dirty="0" err="1"/>
              <a:t>減少</a:t>
            </a:r>
            <a:r>
              <a:rPr dirty="0"/>
              <a:t> 40%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86290" y="10617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/>
              <a:t>第4組：共乘與智慧交通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3490" y="2170664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🚗 </a:t>
            </a:r>
            <a:r>
              <a:rPr dirty="0" err="1"/>
              <a:t>共乘</a:t>
            </a:r>
            <a:r>
              <a:rPr dirty="0"/>
              <a:t> → </a:t>
            </a:r>
            <a:r>
              <a:rPr dirty="0" err="1"/>
              <a:t>減少車輛總數、節省能源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📱 </a:t>
            </a:r>
            <a:r>
              <a:rPr dirty="0" err="1"/>
              <a:t>智慧交通</a:t>
            </a:r>
            <a:r>
              <a:rPr dirty="0"/>
              <a:t> → </a:t>
            </a:r>
            <a:r>
              <a:rPr dirty="0" err="1"/>
              <a:t>數據管理減少塞車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🇸🇬 </a:t>
            </a:r>
            <a:r>
              <a:rPr dirty="0" err="1"/>
              <a:t>新加坡智慧交通</a:t>
            </a:r>
            <a:r>
              <a:rPr dirty="0"/>
              <a:t> → </a:t>
            </a:r>
            <a:r>
              <a:rPr dirty="0" err="1"/>
              <a:t>車流順暢度提升</a:t>
            </a:r>
            <a:r>
              <a:rPr dirty="0"/>
              <a:t> 30%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4133" y="770467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/>
              <a:t>第5組：設計一週綠能交通計劃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58333" y="21590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📝 </a:t>
            </a:r>
            <a:r>
              <a:rPr dirty="0" err="1"/>
              <a:t>混合使用：步行</a:t>
            </a:r>
            <a:r>
              <a:rPr dirty="0"/>
              <a:t> + </a:t>
            </a:r>
            <a:r>
              <a:rPr dirty="0" err="1"/>
              <a:t>公車、騎車</a:t>
            </a:r>
            <a:r>
              <a:rPr dirty="0"/>
              <a:t> + </a:t>
            </a:r>
            <a:r>
              <a:rPr dirty="0" err="1"/>
              <a:t>捷運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🏞️ </a:t>
            </a:r>
            <a:r>
              <a:rPr dirty="0" err="1"/>
              <a:t>週末外出：優先大眾運輸或共享單車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🌿 </a:t>
            </a:r>
            <a:r>
              <a:rPr dirty="0" err="1"/>
              <a:t>記錄一週成果</a:t>
            </a:r>
            <a:r>
              <a:rPr dirty="0"/>
              <a:t> → </a:t>
            </a:r>
            <a:r>
              <a:rPr dirty="0" err="1"/>
              <a:t>下堂課分享</a:t>
            </a:r>
            <a:r>
              <a:rPr dirty="0"/>
              <a:t>！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綠能交通行動承諾卡</a:t>
            </a:r>
            <a:br>
              <a:rPr lang="zh-TW" altLang="en-US" dirty="0"/>
            </a:b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✍ 我的名字：________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📌 我今天學到：________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🌱 我承諾做到：________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💡 小小改變，地球大不同！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816186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 err="1"/>
              <a:t>延伸任務：綠能交通日記卡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207772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📔 </a:t>
            </a:r>
            <a:r>
              <a:rPr dirty="0" err="1"/>
              <a:t>回家記錄一週低碳交通行動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📊 </a:t>
            </a:r>
            <a:r>
              <a:rPr dirty="0" err="1"/>
              <a:t>下一堂課統計全班減碳成果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🌎 </a:t>
            </a:r>
            <a:r>
              <a:rPr dirty="0" err="1"/>
              <a:t>讓我們一起打造綠能校園</a:t>
            </a:r>
            <a:r>
              <a:rPr dirty="0"/>
              <a:t>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2601" y="841587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 err="1"/>
              <a:t>交通與地球發燒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939801" y="212852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💭 </a:t>
            </a:r>
            <a:r>
              <a:rPr dirty="0" err="1"/>
              <a:t>我們每天的交通方式會影響地球嗎</a:t>
            </a:r>
            <a:r>
              <a:rPr dirty="0"/>
              <a:t>？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🚗 </a:t>
            </a:r>
            <a:r>
              <a:rPr dirty="0" err="1"/>
              <a:t>全球交通碳排佔總排放量的</a:t>
            </a:r>
            <a:r>
              <a:rPr dirty="0"/>
              <a:t> 30%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🌿 </a:t>
            </a:r>
            <a:r>
              <a:rPr dirty="0" err="1"/>
              <a:t>從日常出行開始，讓地球降溫</a:t>
            </a:r>
            <a:r>
              <a:rPr dirty="0"/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875454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 err="1"/>
              <a:t>觀看影片：MAAS</a:t>
            </a:r>
            <a:r>
              <a:rPr dirty="0"/>
              <a:t> </a:t>
            </a:r>
            <a:r>
              <a:rPr dirty="0" err="1"/>
              <a:t>與淨零排碳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1176867" y="2192866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🎥 </a:t>
            </a:r>
            <a:r>
              <a:rPr dirty="0" err="1"/>
              <a:t>影片長度：約</a:t>
            </a:r>
            <a:r>
              <a:rPr dirty="0"/>
              <a:t> 4 </a:t>
            </a:r>
            <a:r>
              <a:rPr dirty="0" err="1"/>
              <a:t>分鐘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🌏 </a:t>
            </a:r>
            <a:r>
              <a:rPr dirty="0" err="1"/>
              <a:t>內容重點</a:t>
            </a:r>
            <a:r>
              <a:rPr dirty="0"/>
              <a:t>：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• MAAS </a:t>
            </a:r>
            <a:r>
              <a:rPr dirty="0" err="1"/>
              <a:t>多元交通整合概念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• </a:t>
            </a:r>
            <a:r>
              <a:rPr dirty="0" err="1"/>
              <a:t>節能減碳的重要性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• 2050 </a:t>
            </a:r>
            <a:r>
              <a:rPr dirty="0" err="1"/>
              <a:t>淨零排碳的行動策略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1200" y="1024467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 err="1"/>
              <a:t>什麼是</a:t>
            </a:r>
            <a:r>
              <a:rPr dirty="0"/>
              <a:t> MAAS？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9868" y="1938867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🚉 MAAS = Mobility as a Service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💡 </a:t>
            </a:r>
            <a:r>
              <a:rPr dirty="0" err="1"/>
              <a:t>一次付費、輕鬆轉乘多種交通方式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🚌 </a:t>
            </a:r>
            <a:r>
              <a:rPr dirty="0" err="1"/>
              <a:t>公車</a:t>
            </a:r>
            <a:r>
              <a:rPr dirty="0"/>
              <a:t> + </a:t>
            </a:r>
            <a:r>
              <a:rPr dirty="0" err="1"/>
              <a:t>捷運</a:t>
            </a:r>
            <a:r>
              <a:rPr dirty="0"/>
              <a:t> + </a:t>
            </a:r>
            <a:r>
              <a:rPr dirty="0" err="1"/>
              <a:t>YouBike</a:t>
            </a:r>
            <a:r>
              <a:rPr dirty="0"/>
              <a:t> + </a:t>
            </a:r>
            <a:r>
              <a:rPr dirty="0" err="1"/>
              <a:t>步行</a:t>
            </a:r>
            <a:r>
              <a:rPr dirty="0"/>
              <a:t> → </a:t>
            </a:r>
            <a:r>
              <a:rPr dirty="0" err="1"/>
              <a:t>無縫出行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🌱 </a:t>
            </a:r>
            <a:r>
              <a:rPr dirty="0" err="1"/>
              <a:t>方便又環保，未來低碳城市的關鍵</a:t>
            </a:r>
            <a:r>
              <a:rPr dirty="0"/>
              <a:t>！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9532" y="841586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 err="1"/>
              <a:t>淨零排碳與交通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956732" y="19050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🌏 2050 </a:t>
            </a:r>
            <a:r>
              <a:rPr dirty="0" err="1"/>
              <a:t>台灣目標：淨零排碳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🚍 </a:t>
            </a:r>
            <a:r>
              <a:rPr dirty="0" err="1"/>
              <a:t>發展低碳交通策略</a:t>
            </a:r>
            <a:r>
              <a:rPr dirty="0"/>
              <a:t>：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• </a:t>
            </a:r>
            <a:r>
              <a:rPr dirty="0" err="1"/>
              <a:t>推廣大眾運輸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• </a:t>
            </a:r>
            <a:r>
              <a:rPr dirty="0" err="1"/>
              <a:t>發展電動車與共享交通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• </a:t>
            </a:r>
            <a:r>
              <a:rPr dirty="0" err="1"/>
              <a:t>提升腳踏車步行環境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🌿 </a:t>
            </a:r>
            <a:r>
              <a:rPr dirty="0" err="1"/>
              <a:t>小小改變，幫地球大忙</a:t>
            </a:r>
            <a:r>
              <a:rPr dirty="0"/>
              <a:t>！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1200" y="723053"/>
            <a:ext cx="68326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 err="1"/>
              <a:t>國際案例分享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999067" y="2167466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🇳🇱 </a:t>
            </a:r>
            <a:r>
              <a:rPr dirty="0" err="1"/>
              <a:t>荷蘭：打造「腳踏車城市</a:t>
            </a:r>
            <a:r>
              <a:rPr dirty="0"/>
              <a:t>」→ 70%居民騎車通勤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🇸🇪 </a:t>
            </a:r>
            <a:r>
              <a:rPr dirty="0" err="1"/>
              <a:t>瑞典：全面使用電動巴士</a:t>
            </a:r>
            <a:r>
              <a:rPr dirty="0"/>
              <a:t> → PM2.5降低 40%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🇹🇼 </a:t>
            </a:r>
            <a:r>
              <a:rPr dirty="0" err="1"/>
              <a:t>台灣：MAAS</a:t>
            </a:r>
            <a:r>
              <a:rPr dirty="0"/>
              <a:t> </a:t>
            </a:r>
            <a:r>
              <a:rPr dirty="0" err="1"/>
              <a:t>平台整合交通</a:t>
            </a:r>
            <a:r>
              <a:rPr dirty="0"/>
              <a:t> → </a:t>
            </a:r>
            <a:r>
              <a:rPr dirty="0" err="1"/>
              <a:t>一次付費、多段出行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🌎 </a:t>
            </a:r>
            <a:r>
              <a:rPr dirty="0" err="1"/>
              <a:t>全球一起行動，守護我們的地球</a:t>
            </a:r>
            <a:r>
              <a:rPr dirty="0"/>
              <a:t>！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8434" y="765387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 err="1"/>
              <a:t>小組任務：設計一週交通計劃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1041399" y="2348806"/>
            <a:ext cx="7078133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📌 </a:t>
            </a:r>
            <a:r>
              <a:rPr dirty="0" err="1"/>
              <a:t>題目：設計一份『一週節能減碳交通計劃</a:t>
            </a:r>
            <a:r>
              <a:rPr dirty="0"/>
              <a:t>』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🧩 </a:t>
            </a:r>
            <a:r>
              <a:rPr dirty="0" err="1"/>
              <a:t>步驟</a:t>
            </a:r>
            <a:r>
              <a:rPr dirty="0"/>
              <a:t>：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 smtClean="0"/>
              <a:t>1檢視日常通勤與出遊方式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 smtClean="0"/>
              <a:t>2想出低碳替代方案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 smtClean="0"/>
              <a:t>3訂定可行的一週計劃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💡 </a:t>
            </a:r>
            <a:r>
              <a:rPr dirty="0" err="1"/>
              <a:t>每組</a:t>
            </a:r>
            <a:r>
              <a:rPr dirty="0"/>
              <a:t> 3 </a:t>
            </a:r>
            <a:r>
              <a:rPr dirty="0" err="1"/>
              <a:t>分鐘上台分享你的計劃</a:t>
            </a:r>
            <a:r>
              <a:rPr dirty="0"/>
              <a:t>！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4133" y="832931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/>
              <a:t>第1組：大眾運輸與低碳交通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31333" y="2192867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🚌 </a:t>
            </a:r>
            <a:r>
              <a:rPr dirty="0" err="1"/>
              <a:t>大眾運輸包括公車、捷運、火車、YouBike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💡 </a:t>
            </a:r>
            <a:r>
              <a:rPr dirty="0" err="1"/>
              <a:t>一輛捷運可同時載數百人，碳排比開車低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🌱 </a:t>
            </a:r>
            <a:r>
              <a:rPr dirty="0" err="1"/>
              <a:t>使用</a:t>
            </a:r>
            <a:r>
              <a:rPr dirty="0"/>
              <a:t> MAAS </a:t>
            </a:r>
            <a:r>
              <a:rPr dirty="0" err="1"/>
              <a:t>平台，一次付費、輕鬆轉乘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93986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/>
              <a:t>第2組：步行與腳踏車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226733"/>
            <a:ext cx="74676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🚶‍♀️ </a:t>
            </a:r>
            <a:r>
              <a:rPr dirty="0" err="1"/>
              <a:t>步行與騎車</a:t>
            </a:r>
            <a:r>
              <a:rPr dirty="0"/>
              <a:t> → </a:t>
            </a:r>
            <a:r>
              <a:rPr dirty="0" err="1"/>
              <a:t>幾乎零碳排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🚲 </a:t>
            </a:r>
            <a:r>
              <a:rPr dirty="0" err="1"/>
              <a:t>荷蘭</a:t>
            </a:r>
            <a:r>
              <a:rPr dirty="0"/>
              <a:t> 70% </a:t>
            </a:r>
            <a:r>
              <a:rPr dirty="0" err="1"/>
              <a:t>居民上班上學騎車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🚴‍♀️ </a:t>
            </a:r>
            <a:r>
              <a:rPr dirty="0" err="1"/>
              <a:t>台灣</a:t>
            </a:r>
            <a:r>
              <a:rPr dirty="0"/>
              <a:t> </a:t>
            </a:r>
            <a:r>
              <a:rPr dirty="0" err="1"/>
              <a:t>YouBike：共享單車短程出行超方便</a:t>
            </a:r>
            <a:endParaRPr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奧斯丁">
  <a:themeElements>
    <a:clrScheme name="奧斯丁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奧斯丁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奧斯丁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</TotalTime>
  <Words>302</Words>
  <Application>Microsoft Office PowerPoint</Application>
  <PresentationFormat>如螢幕大小 (4:3)</PresentationFormat>
  <Paragraphs>93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奧斯丁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綠能交通行動承諾卡 </vt:lpstr>
      <vt:lpstr>PowerPoint 簡報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subject/>
  <dc:creator/>
  <cp:keywords/>
  <dc:description>generated using python-pptx</dc:description>
  <cp:lastModifiedBy>gen</cp:lastModifiedBy>
  <cp:revision>8</cp:revision>
  <dcterms:created xsi:type="dcterms:W3CDTF">2013-01-27T09:14:16Z</dcterms:created>
  <dcterms:modified xsi:type="dcterms:W3CDTF">2025-09-04T08:23:17Z</dcterms:modified>
  <cp:category/>
</cp:coreProperties>
</file>