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7"/>
  </p:handoutMasterIdLst>
  <p:sldIdLst>
    <p:sldId id="256" r:id="rId2"/>
    <p:sldId id="323" r:id="rId3"/>
    <p:sldId id="330" r:id="rId4"/>
    <p:sldId id="338" r:id="rId5"/>
    <p:sldId id="340" r:id="rId6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8"/>
    </p:embeddedFont>
    <p:embeddedFont>
      <p:font typeface="微軟正黑體" panose="020B0604030504040204" pitchFamily="34" charset="-120"/>
      <p:regular r:id="rId9"/>
      <p:bold r:id="rId10"/>
    </p:embeddedFont>
    <p:embeddedFont>
      <p:font typeface="華康中黑體" panose="020B0509000000000000" pitchFamily="49" charset="-120"/>
      <p:regular r:id="rId11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2" autoAdjust="0"/>
    <p:restoredTop sz="86464" autoAdjust="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第五節課：居安思危（一</a:t>
            </a:r>
            <a:r>
              <a:rPr lang="zh-TW" altLang="en-US" sz="4400" b="1" dirty="0" smtClean="0">
                <a:latin typeface="微軟正黑體" pitchFamily="34" charset="-120"/>
                <a:ea typeface="微軟正黑體" pitchFamily="34" charset="-120"/>
              </a:rPr>
              <a:t>）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單元四：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居安思危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熟練地震防災演練的步驟。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反思防災演練的重要性。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學會臨震應變「趴下、掩護、穩住」的口訣。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76672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752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活動一：防災演練大挑戰 </a:t>
            </a:r>
            <a:r>
              <a:rPr lang="en-US" altLang="zh-TW" sz="3600" b="1" dirty="0">
                <a:ea typeface="微軟正黑體" pitchFamily="34" charset="-120"/>
              </a:rPr>
              <a:t>(25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教師帶領學生進行地震速報演練，實際操作「趴下、掩護、穩住」的動作。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熟記海嘯警報與緊急疏散防災地圖，了解疏散路線和集合地點。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提醒學生在疏散時應遵守「不推、不語、不跑」的原則，並正確使用防災頭套或書包保護頭部。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活動二：演練後的省思 </a:t>
            </a:r>
            <a:r>
              <a:rPr lang="en-US" altLang="zh-TW" sz="3600" b="1" dirty="0">
                <a:ea typeface="微軟正黑體" pitchFamily="34" charset="-120"/>
              </a:rPr>
              <a:t>(10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教師提問，引導學生反思：</a:t>
            </a:r>
          </a:p>
          <a:p>
            <a:r>
              <a:rPr lang="zh-TW" altLang="en-US" sz="3600" b="1" dirty="0">
                <a:ea typeface="微軟正黑體" pitchFamily="34" charset="-120"/>
              </a:rPr>
              <a:t>以前都以什麼心態來面對防災演練</a:t>
            </a:r>
            <a:r>
              <a:rPr lang="zh-TW" altLang="en-US" sz="3600" b="1" dirty="0" smtClean="0">
                <a:ea typeface="微軟正黑體" pitchFamily="34" charset="-120"/>
              </a:rPr>
              <a:t>？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經歷過地震後，現在的想法有什麼改變</a:t>
            </a:r>
            <a:r>
              <a:rPr lang="zh-TW" altLang="en-US" sz="3600" b="1" dirty="0" smtClean="0">
                <a:ea typeface="微軟正黑體" pitchFamily="34" charset="-120"/>
              </a:rPr>
              <a:t>？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討論如何才能做得更完善。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>
                <a:ea typeface="微軟正黑體" pitchFamily="34" charset="-120"/>
              </a:rPr>
              <a:t>請學生口頭發表，說出自己對防災演練的看法有何轉變。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實際檢核學生在演練中的動作是否正確。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4737</TotalTime>
  <Words>225</Words>
  <Application>Microsoft Office PowerPoint</Application>
  <PresentationFormat>如螢幕大小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3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第五節課：居安思危（一）</vt:lpstr>
      <vt:lpstr>PowerPoint 簡報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303</cp:revision>
  <dcterms:created xsi:type="dcterms:W3CDTF">2008-12-22T14:47:31Z</dcterms:created>
  <dcterms:modified xsi:type="dcterms:W3CDTF">2025-09-07T12:28:10Z</dcterms:modified>
</cp:coreProperties>
</file>