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綠能小達人：生活省電愛地球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國際教育 × 節能減碳 × 綠能行動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🌏 國小高年級專題課程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小組分享頁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📢 每組上台 3 分鐘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老師在黑板整理重點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🌟 一起完成班級綠能省電清單！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我們可以怎麼做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每天一個小改變：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🛏️ 睡覺前關閉待機電源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💡 使用 LED 燈泡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🌡️ 夏季冷氣設定 27°C 搭配電扇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📦 減少不必要的家電購買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綠能生活承諾卡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✍ 我的名字：________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我今天學到：________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🌱 我承諾做到：________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綠能小達人，從我開始！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今天三大收穫：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① 每天小改變，節能大不同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② 居家省電方法，愛地球護資源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③ 全球一起努力，實踐永續生活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電力的旅程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⚡ 電從哪裡來？大多數電力仍靠燃燒化石燃料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🌍 如果全球停電一天，我們的生活會怎麼樣？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節能減碳是全球共同努力的目標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世界怎麼做？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🇩🇪 德國：推廣太陽能與被動式建築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🇯🇵 日本：補助高效節能家電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🇸🇪 瑞典：LED燈全面替換計畫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🇹🇼 台灣：推動再生能源與節能標章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小組任務：資料蒐集＋分享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分成 5 組，探討居家省電方法：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① 冰箱如何省電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② 冷氣怎麼設定最節能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③ 建築與隔熱設計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④ 照明怎麼換更省電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⑤ 其他綠能方法（太陽能、節能家電等）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⏳ 每組 10 分鐘討論，3 分鐘分享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冰箱省電小秘訣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❄️ 調整冷藏 3-5°C、冷凍 -18°C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🚪 減少頻繁開關門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🥘 熱食先放涼再放進冰箱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🧊 定期除霜，保持高效運轉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🇯🇵 日本推廣 A+++ 節能冰箱，能耗低 30%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冷氣節能妙招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🌡️ 夏天設定 26-28°C 最舒適節能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🌀 搭配電扇循環空氣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🧽 定期清洗濾網，提高效率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🏷️ 選擇一級能效冷氣，省電達 20%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🇸🇬 新加坡補助節能冷氣購置，降低國家耗能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建築隔熱與設計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🏠 安裝隔熱窗簾或氣密窗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🪟 善用自然通風降低冷氣依賴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🌞 屋頂加裝隔熱層、使用淺色牆面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🇩🇪 德國「被動式建築」冷暖能耗降 80%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照明節能技巧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💡 換用 LED 燈泡，耗能減少 70%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🌤️ 善用自然光，白天少開燈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⏱️ 安裝感應式或定時照明系統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🇪🇺 歐盟全面淘汰高耗能燈泡，補助 LED 換裝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其他綠能生活方法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🔆 安裝太陽能熱水器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🔌 選擇能源效率標章家電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🔋 減少待機電源浪費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📱 減少高耗能設備長時間使用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🇹🇼 高雄太陽能熱水器普及率全台第一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229</Words>
  <Application>Microsoft Office PowerPoint</Application>
  <PresentationFormat>如螢幕大小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氣流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cp:keywords/>
  <dc:description>generated using python-pptx</dc:description>
  <cp:lastModifiedBy>gen</cp:lastModifiedBy>
  <cp:revision>2</cp:revision>
  <dcterms:created xsi:type="dcterms:W3CDTF">2013-01-27T09:14:16Z</dcterms:created>
  <dcterms:modified xsi:type="dcterms:W3CDTF">2025-09-04T04:22:06Z</dcterms:modified>
  <cp:category/>
</cp:coreProperties>
</file>