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34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綠時尚行動：愛地球、減物慾、創永續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國際教育 × 節能減碳 × 循環經濟 × 永續生活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🌏 國小高年級國際教育專題課程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各組分享頁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📢 每組上台 3 分鐘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📌 老師在黑板整理重點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🌟 讓全班一起找到愛地球的方法！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世界在做什麼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🇸🇪 瑞典：衣物租借平台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🇩🇪 德國：二手市集推廣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🇯🇵 日本：舊布料再製紡織品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🌍 聯合國呼籲：支持慢時尚運動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我們可以怎麼做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🛍 少買快時尚、按需購買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👕 定期整理衣櫃，參加衣物交換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♻️ 選擇再生材料或環保品牌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🌱 每個小小選擇，都是保護地球的大行動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行動承諾卡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✍ 我的名字：________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📌 我今天學到：________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🌏 我承諾做到：________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綠時尚承諾牆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『一人一小步，地球一大步』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📸 拍照製作班級永續行動牆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愛地球，從一件衣服開始！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今天三大收穫：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① 快時尚影響地球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② 衣物回收＋再利用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③ 永續生活在平衡中前進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一件衣服的旅行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👕 一件T-shirt從製造到丟棄需要大量水與能源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🚢 製造 → 運輸 → 銷售 → 棄置，每一步都會產生碳排放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🤔 你知道一件衣服可能要用掉 2700 公升水嗎？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快時尚的魅力與危機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💡 特色：價格低、更新快、款式多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⚠️ 危機：大量資源浪費、染劑汙染、工廠勞工剝削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📌 你買到手的快樂，可能是地球的沉重負擔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國際案例：衣服去哪了？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孟加拉：工廠廢水汙染河川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非洲迦納 Kantamanto：大量舊衣被傾倒，造成垃圾危機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🌍 全球 85% 的衣服最終被丟棄或焚燒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SDG 12：負責任的消費與生產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小組任務：資料蒐集＋上台分享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📌 分成三組，蒐集以下主題：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① 快時尚與環境危機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② 廢棄衣物怎麼辦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③ 永續生活與平衡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⏳ 每組 10 分鐘討論，3 分鐘分享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小組討論指南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💻 老師提供資料來源或QR code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📝 每組製作 1 頁小報告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📣 記得找圖片、數據、案例，讓報告更生動！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重點一：快時尚與環境危機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👕 全球每年製造 1,000 億件衣服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🌫 時尚產業碳排放量佔全球 10%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🧪 化學染劑造成水汙染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📌 案例：孟加拉服裝工廠汙染、非洲舊衣垃圾場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重點二：廢棄衣物怎麼辦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❌ 傳統做法：直接丟垃圾或焚燒 → 污染加劇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✅ 更好的選擇：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  • 舊衣回收（例：慈濟製作災區毛毯）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  • 捐贈慈善、衣物交換（swap events）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  • 支持再生布料與環保品牌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800" b="1">
                <a:solidFill>
                  <a:srgbClr val="5D75A6"/>
                </a:solidFill>
              </a:defRPr>
            </a:pPr>
            <a:r>
              <a:t>重點三：循環經濟與永續生活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♻️ 循環經濟 3R 原則：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  Reduce 減少購買 → Reuse 重複使用 → Recycle 回收再生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🌱 平衡策略：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  • 少追快時尚，多選耐穿單品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  • 支持二手市集與租借平台</a:t>
            </a:r>
          </a:p>
          <a:p>
            <a:pPr algn="l">
              <a:defRPr sz="2600">
                <a:solidFill>
                  <a:srgbClr val="505050"/>
                </a:solidFill>
              </a:defRPr>
            </a:pPr>
            <a:r>
              <a:t>  • 學會管理慾望，實踐永續生活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</TotalTime>
  <Words>278</Words>
  <Application>Microsoft Office PowerPoint</Application>
  <PresentationFormat>如螢幕大小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角度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/>
  <cp:keywords/>
  <dc:description>generated using python-pptx</dc:description>
  <cp:lastModifiedBy>gen</cp:lastModifiedBy>
  <cp:revision>2</cp:revision>
  <dcterms:created xsi:type="dcterms:W3CDTF">2013-01-27T09:14:16Z</dcterms:created>
  <dcterms:modified xsi:type="dcterms:W3CDTF">2025-09-04T03:18:19Z</dcterms:modified>
  <cp:category/>
</cp:coreProperties>
</file>