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可畫朵朵體-HK" charset="-128"/>
      <p:regular r:id="rId12"/>
    </p:embeddedFon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可画动感隶书" charset="-122"/>
      <p:regular r:id="rId17"/>
    </p:embeddedFont>
    <p:embeddedFont>
      <p:font typeface="Canva Sans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5" d="100"/>
          <a:sy n="75" d="100"/>
        </p:scale>
        <p:origin x="-474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18" Type="http://schemas.openxmlformats.org/officeDocument/2006/relationships/image" Target="../media/image17.sv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0.svg"/><Relationship Id="rId18" Type="http://schemas.openxmlformats.org/officeDocument/2006/relationships/image" Target="../media/image17.png"/><Relationship Id="rId3" Type="http://schemas.openxmlformats.org/officeDocument/2006/relationships/image" Target="../media/image11.png"/><Relationship Id="rId21" Type="http://schemas.openxmlformats.org/officeDocument/2006/relationships/image" Target="../media/image19.png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17" Type="http://schemas.openxmlformats.org/officeDocument/2006/relationships/image" Target="../media/image29.svg"/><Relationship Id="rId2" Type="http://schemas.openxmlformats.org/officeDocument/2006/relationships/image" Target="../media/image2.jpeg"/><Relationship Id="rId16" Type="http://schemas.openxmlformats.org/officeDocument/2006/relationships/image" Target="../media/image16.png"/><Relationship Id="rId20" Type="http://schemas.openxmlformats.org/officeDocument/2006/relationships/image" Target="../media/image3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1.png"/><Relationship Id="rId5" Type="http://schemas.openxmlformats.org/officeDocument/2006/relationships/image" Target="../media/image12.png"/><Relationship Id="rId15" Type="http://schemas.openxmlformats.org/officeDocument/2006/relationships/image" Target="../media/image27.svg"/><Relationship Id="rId23" Type="http://schemas.openxmlformats.org/officeDocument/2006/relationships/image" Target="../media/image12.svg"/><Relationship Id="rId10" Type="http://schemas.openxmlformats.org/officeDocument/2006/relationships/image" Target="../media/image25.svg"/><Relationship Id="rId19" Type="http://schemas.openxmlformats.org/officeDocument/2006/relationships/image" Target="../media/image18.png"/><Relationship Id="rId4" Type="http://schemas.openxmlformats.org/officeDocument/2006/relationships/image" Target="../media/image19.svg"/><Relationship Id="rId9" Type="http://schemas.openxmlformats.org/officeDocument/2006/relationships/image" Target="../media/image14.png"/><Relationship Id="rId14" Type="http://schemas.openxmlformats.org/officeDocument/2006/relationships/image" Target="../media/image15.png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2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5.sv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5" Type="http://schemas.openxmlformats.org/officeDocument/2006/relationships/image" Target="../media/image24.png"/><Relationship Id="rId10" Type="http://schemas.openxmlformats.org/officeDocument/2006/relationships/image" Target="../media/image12.svg"/><Relationship Id="rId4" Type="http://schemas.openxmlformats.org/officeDocument/2006/relationships/image" Target="../media/image27.sv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8.svg"/><Relationship Id="rId18" Type="http://schemas.openxmlformats.org/officeDocument/2006/relationships/image" Target="../media/image12.svg"/><Relationship Id="rId3" Type="http://schemas.openxmlformats.org/officeDocument/2006/relationships/image" Target="../media/image15.png"/><Relationship Id="rId7" Type="http://schemas.openxmlformats.org/officeDocument/2006/relationships/image" Target="../media/image2.jpeg"/><Relationship Id="rId12" Type="http://schemas.openxmlformats.org/officeDocument/2006/relationships/image" Target="../media/image29.png"/><Relationship Id="rId17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11" Type="http://schemas.openxmlformats.org/officeDocument/2006/relationships/image" Target="../media/image4.svg"/><Relationship Id="rId5" Type="http://schemas.openxmlformats.org/officeDocument/2006/relationships/image" Target="../media/image27.png"/><Relationship Id="rId15" Type="http://schemas.openxmlformats.org/officeDocument/2006/relationships/image" Target="../media/image50.svg"/><Relationship Id="rId10" Type="http://schemas.openxmlformats.org/officeDocument/2006/relationships/image" Target="../media/image3.png"/><Relationship Id="rId4" Type="http://schemas.openxmlformats.org/officeDocument/2006/relationships/image" Target="../media/image27.svg"/><Relationship Id="rId9" Type="http://schemas.openxmlformats.org/officeDocument/2006/relationships/image" Target="../media/image46.sv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3.svg"/><Relationship Id="rId18" Type="http://schemas.openxmlformats.org/officeDocument/2006/relationships/image" Target="../media/image7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37.png"/><Relationship Id="rId17" Type="http://schemas.openxmlformats.org/officeDocument/2006/relationships/hyperlink" Target="https://www.youtube.com/watch?v=5ksUO_1fIl4" TargetMode="External"/><Relationship Id="rId2" Type="http://schemas.openxmlformats.org/officeDocument/2006/relationships/image" Target="../media/image32.png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38.png"/><Relationship Id="rId10" Type="http://schemas.openxmlformats.org/officeDocument/2006/relationships/image" Target="../media/image36.png"/><Relationship Id="rId19" Type="http://schemas.openxmlformats.org/officeDocument/2006/relationships/image" Target="../media/image12.svg"/><Relationship Id="rId4" Type="http://schemas.openxmlformats.org/officeDocument/2006/relationships/image" Target="../media/image33.png"/><Relationship Id="rId9" Type="http://schemas.openxmlformats.org/officeDocument/2006/relationships/image" Target="../media/image59.svg"/><Relationship Id="rId1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7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jpe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2.jpeg"/><Relationship Id="rId7" Type="http://schemas.openxmlformats.org/officeDocument/2006/relationships/image" Target="../media/image73.sv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41782">
            <a:off x="-5864370" y="3921060"/>
            <a:ext cx="9879516" cy="10277780"/>
          </a:xfrm>
          <a:custGeom>
            <a:avLst/>
            <a:gdLst/>
            <a:ahLst/>
            <a:cxnLst/>
            <a:rect l="l" t="t" r="r" b="b"/>
            <a:pathLst>
              <a:path w="9879516" h="10277780">
                <a:moveTo>
                  <a:pt x="0" y="0"/>
                </a:moveTo>
                <a:lnTo>
                  <a:pt x="9879516" y="0"/>
                </a:lnTo>
                <a:lnTo>
                  <a:pt x="9879516" y="10277780"/>
                </a:lnTo>
                <a:lnTo>
                  <a:pt x="0" y="1027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878945">
            <a:off x="-638120" y="-2896688"/>
            <a:ext cx="6128647" cy="6128647"/>
          </a:xfrm>
          <a:custGeom>
            <a:avLst/>
            <a:gdLst/>
            <a:ahLst/>
            <a:cxnLst/>
            <a:rect l="l" t="t" r="r" b="b"/>
            <a:pathLst>
              <a:path w="6128647" h="6128647">
                <a:moveTo>
                  <a:pt x="0" y="0"/>
                </a:moveTo>
                <a:lnTo>
                  <a:pt x="6128647" y="0"/>
                </a:lnTo>
                <a:lnTo>
                  <a:pt x="6128647" y="6128647"/>
                </a:lnTo>
                <a:lnTo>
                  <a:pt x="0" y="612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167636"/>
            <a:ext cx="2672025" cy="1292288"/>
          </a:xfrm>
          <a:custGeom>
            <a:avLst/>
            <a:gdLst/>
            <a:ahLst/>
            <a:cxnLst/>
            <a:rect l="l" t="t" r="r" b="b"/>
            <a:pathLst>
              <a:path w="2672025" h="1292288">
                <a:moveTo>
                  <a:pt x="2672025" y="0"/>
                </a:moveTo>
                <a:lnTo>
                  <a:pt x="0" y="0"/>
                </a:lnTo>
                <a:lnTo>
                  <a:pt x="0" y="1292288"/>
                </a:lnTo>
                <a:lnTo>
                  <a:pt x="2672025" y="1292288"/>
                </a:lnTo>
                <a:lnTo>
                  <a:pt x="267202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817641" y="4698531"/>
            <a:ext cx="10873858" cy="1508748"/>
          </a:xfrm>
          <a:custGeom>
            <a:avLst/>
            <a:gdLst/>
            <a:ahLst/>
            <a:cxnLst/>
            <a:rect l="l" t="t" r="r" b="b"/>
            <a:pathLst>
              <a:path w="10873858" h="1508748">
                <a:moveTo>
                  <a:pt x="0" y="0"/>
                </a:moveTo>
                <a:lnTo>
                  <a:pt x="10873858" y="0"/>
                </a:lnTo>
                <a:lnTo>
                  <a:pt x="10873858" y="1508748"/>
                </a:lnTo>
                <a:lnTo>
                  <a:pt x="0" y="15087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972091" y="1887409"/>
            <a:ext cx="11654950" cy="1730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>
                <a:solidFill>
                  <a:srgbClr val="8F2527"/>
                </a:solidFill>
                <a:latin typeface="Negrita Pro"/>
                <a:ea typeface="Negrita Pro"/>
                <a:cs typeface="Negrita Pro"/>
                <a:sym typeface="Negrita Pro"/>
              </a:rPr>
              <a:t>從美食天堂出發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85199" y="5094743"/>
            <a:ext cx="11002477" cy="941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72"/>
              </a:lnSpc>
            </a:pPr>
            <a:r>
              <a:rPr lang="en-US" sz="7072">
                <a:solidFill>
                  <a:srgbClr val="CC3300"/>
                </a:solidFill>
                <a:latin typeface="Negrita Pro"/>
                <a:ea typeface="Negrita Pro"/>
                <a:cs typeface="Negrita Pro"/>
                <a:sym typeface="Negrita Pro"/>
              </a:rPr>
              <a:t>「小小美食探險家 Go！」</a:t>
            </a:r>
          </a:p>
        </p:txBody>
      </p:sp>
      <p:sp>
        <p:nvSpPr>
          <p:cNvPr id="8" name="Freeform 8"/>
          <p:cNvSpPr/>
          <p:nvPr/>
        </p:nvSpPr>
        <p:spPr>
          <a:xfrm flipH="1" flipV="1">
            <a:off x="15587799" y="-1884190"/>
            <a:ext cx="4940704" cy="4376052"/>
          </a:xfrm>
          <a:custGeom>
            <a:avLst/>
            <a:gdLst/>
            <a:ahLst/>
            <a:cxnLst/>
            <a:rect l="l" t="t" r="r" b="b"/>
            <a:pathLst>
              <a:path w="4940704" h="4376052">
                <a:moveTo>
                  <a:pt x="4940705" y="4376053"/>
                </a:moveTo>
                <a:lnTo>
                  <a:pt x="0" y="4376053"/>
                </a:lnTo>
                <a:lnTo>
                  <a:pt x="0" y="0"/>
                </a:lnTo>
                <a:lnTo>
                  <a:pt x="4940705" y="0"/>
                </a:lnTo>
                <a:lnTo>
                  <a:pt x="4940705" y="4376053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41947">
            <a:off x="14776432" y="5602653"/>
            <a:ext cx="8134907" cy="8462842"/>
          </a:xfrm>
          <a:custGeom>
            <a:avLst/>
            <a:gdLst/>
            <a:ahLst/>
            <a:cxnLst/>
            <a:rect l="l" t="t" r="r" b="b"/>
            <a:pathLst>
              <a:path w="8134907" h="8462842">
                <a:moveTo>
                  <a:pt x="0" y="0"/>
                </a:moveTo>
                <a:lnTo>
                  <a:pt x="8134907" y="0"/>
                </a:lnTo>
                <a:lnTo>
                  <a:pt x="8134907" y="8462842"/>
                </a:lnTo>
                <a:lnTo>
                  <a:pt x="0" y="846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6887676" y="2404754"/>
            <a:ext cx="1956209" cy="1973477"/>
          </a:xfrm>
          <a:custGeom>
            <a:avLst/>
            <a:gdLst/>
            <a:ahLst/>
            <a:cxnLst/>
            <a:rect l="l" t="t" r="r" b="b"/>
            <a:pathLst>
              <a:path w="1956209" h="1973477">
                <a:moveTo>
                  <a:pt x="1956209" y="0"/>
                </a:moveTo>
                <a:lnTo>
                  <a:pt x="0" y="0"/>
                </a:lnTo>
                <a:lnTo>
                  <a:pt x="0" y="1973477"/>
                </a:lnTo>
                <a:lnTo>
                  <a:pt x="1956209" y="1973477"/>
                </a:lnTo>
                <a:lnTo>
                  <a:pt x="195620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40787" y="6036390"/>
            <a:ext cx="5262608" cy="3940378"/>
          </a:xfrm>
          <a:custGeom>
            <a:avLst/>
            <a:gdLst/>
            <a:ahLst/>
            <a:cxnLst/>
            <a:rect l="l" t="t" r="r" b="b"/>
            <a:pathLst>
              <a:path w="5262608" h="3940378">
                <a:moveTo>
                  <a:pt x="0" y="0"/>
                </a:moveTo>
                <a:lnTo>
                  <a:pt x="5262608" y="0"/>
                </a:lnTo>
                <a:lnTo>
                  <a:pt x="5262608" y="3940378"/>
                </a:lnTo>
                <a:lnTo>
                  <a:pt x="0" y="39403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014414" y="7483129"/>
            <a:ext cx="3746525" cy="2350944"/>
          </a:xfrm>
          <a:custGeom>
            <a:avLst/>
            <a:gdLst/>
            <a:ahLst/>
            <a:cxnLst/>
            <a:rect l="l" t="t" r="r" b="b"/>
            <a:pathLst>
              <a:path w="3746525" h="2350944">
                <a:moveTo>
                  <a:pt x="0" y="0"/>
                </a:moveTo>
                <a:lnTo>
                  <a:pt x="3746525" y="0"/>
                </a:lnTo>
                <a:lnTo>
                  <a:pt x="3746525" y="2350945"/>
                </a:lnTo>
                <a:lnTo>
                  <a:pt x="0" y="235094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69114" y="8006579"/>
            <a:ext cx="2151888" cy="2280421"/>
          </a:xfrm>
          <a:custGeom>
            <a:avLst/>
            <a:gdLst/>
            <a:ahLst/>
            <a:cxnLst/>
            <a:rect l="l" t="t" r="r" b="b"/>
            <a:pathLst>
              <a:path w="2151888" h="2280421">
                <a:moveTo>
                  <a:pt x="0" y="0"/>
                </a:moveTo>
                <a:lnTo>
                  <a:pt x="2151888" y="0"/>
                </a:lnTo>
                <a:lnTo>
                  <a:pt x="2151888" y="2280421"/>
                </a:lnTo>
                <a:lnTo>
                  <a:pt x="0" y="228042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554929" y="4806439"/>
            <a:ext cx="1912190" cy="518956"/>
          </a:xfrm>
          <a:custGeom>
            <a:avLst/>
            <a:gdLst/>
            <a:ahLst/>
            <a:cxnLst/>
            <a:rect l="l" t="t" r="r" b="b"/>
            <a:pathLst>
              <a:path w="1912190" h="518956">
                <a:moveTo>
                  <a:pt x="0" y="0"/>
                </a:moveTo>
                <a:lnTo>
                  <a:pt x="1912190" y="0"/>
                </a:lnTo>
                <a:lnTo>
                  <a:pt x="1912190" y="518957"/>
                </a:lnTo>
                <a:lnTo>
                  <a:pt x="0" y="51895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41782">
            <a:off x="-5864370" y="3921060"/>
            <a:ext cx="9879516" cy="10277780"/>
          </a:xfrm>
          <a:custGeom>
            <a:avLst/>
            <a:gdLst/>
            <a:ahLst/>
            <a:cxnLst/>
            <a:rect l="l" t="t" r="r" b="b"/>
            <a:pathLst>
              <a:path w="9879516" h="10277780">
                <a:moveTo>
                  <a:pt x="0" y="0"/>
                </a:moveTo>
                <a:lnTo>
                  <a:pt x="9879516" y="0"/>
                </a:lnTo>
                <a:lnTo>
                  <a:pt x="9879516" y="10277780"/>
                </a:lnTo>
                <a:lnTo>
                  <a:pt x="0" y="1027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878945">
            <a:off x="-638120" y="-2896688"/>
            <a:ext cx="6128647" cy="6128647"/>
          </a:xfrm>
          <a:custGeom>
            <a:avLst/>
            <a:gdLst/>
            <a:ahLst/>
            <a:cxnLst/>
            <a:rect l="l" t="t" r="r" b="b"/>
            <a:pathLst>
              <a:path w="6128647" h="6128647">
                <a:moveTo>
                  <a:pt x="0" y="0"/>
                </a:moveTo>
                <a:lnTo>
                  <a:pt x="6128647" y="0"/>
                </a:lnTo>
                <a:lnTo>
                  <a:pt x="6128647" y="6128647"/>
                </a:lnTo>
                <a:lnTo>
                  <a:pt x="0" y="612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167636"/>
            <a:ext cx="2672025" cy="1292288"/>
          </a:xfrm>
          <a:custGeom>
            <a:avLst/>
            <a:gdLst/>
            <a:ahLst/>
            <a:cxnLst/>
            <a:rect l="l" t="t" r="r" b="b"/>
            <a:pathLst>
              <a:path w="2672025" h="1292288">
                <a:moveTo>
                  <a:pt x="2672025" y="0"/>
                </a:moveTo>
                <a:lnTo>
                  <a:pt x="0" y="0"/>
                </a:lnTo>
                <a:lnTo>
                  <a:pt x="0" y="1292288"/>
                </a:lnTo>
                <a:lnTo>
                  <a:pt x="2672025" y="1292288"/>
                </a:lnTo>
                <a:lnTo>
                  <a:pt x="267202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372569" y="1773326"/>
            <a:ext cx="11059892" cy="1067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1"/>
              </a:lnSpc>
            </a:pPr>
            <a:r>
              <a:rPr lang="en-US" sz="7911">
                <a:solidFill>
                  <a:srgbClr val="8F2527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「小小美食探險家的收穫」</a:t>
            </a:r>
          </a:p>
        </p:txBody>
      </p:sp>
      <p:sp>
        <p:nvSpPr>
          <p:cNvPr id="6" name="Freeform 6"/>
          <p:cNvSpPr/>
          <p:nvPr/>
        </p:nvSpPr>
        <p:spPr>
          <a:xfrm flipH="1" flipV="1">
            <a:off x="15587799" y="-1884190"/>
            <a:ext cx="4940704" cy="4376052"/>
          </a:xfrm>
          <a:custGeom>
            <a:avLst/>
            <a:gdLst/>
            <a:ahLst/>
            <a:cxnLst/>
            <a:rect l="l" t="t" r="r" b="b"/>
            <a:pathLst>
              <a:path w="4940704" h="4376052">
                <a:moveTo>
                  <a:pt x="4940705" y="4376053"/>
                </a:moveTo>
                <a:lnTo>
                  <a:pt x="0" y="4376053"/>
                </a:lnTo>
                <a:lnTo>
                  <a:pt x="0" y="0"/>
                </a:lnTo>
                <a:lnTo>
                  <a:pt x="4940705" y="0"/>
                </a:lnTo>
                <a:lnTo>
                  <a:pt x="4940705" y="437605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741947">
            <a:off x="14776432" y="5602653"/>
            <a:ext cx="8134907" cy="8462842"/>
          </a:xfrm>
          <a:custGeom>
            <a:avLst/>
            <a:gdLst/>
            <a:ahLst/>
            <a:cxnLst/>
            <a:rect l="l" t="t" r="r" b="b"/>
            <a:pathLst>
              <a:path w="8134907" h="8462842">
                <a:moveTo>
                  <a:pt x="0" y="0"/>
                </a:moveTo>
                <a:lnTo>
                  <a:pt x="8134907" y="0"/>
                </a:lnTo>
                <a:lnTo>
                  <a:pt x="8134907" y="8462842"/>
                </a:lnTo>
                <a:lnTo>
                  <a:pt x="0" y="846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6887676" y="2404754"/>
            <a:ext cx="1956209" cy="1973477"/>
          </a:xfrm>
          <a:custGeom>
            <a:avLst/>
            <a:gdLst/>
            <a:ahLst/>
            <a:cxnLst/>
            <a:rect l="l" t="t" r="r" b="b"/>
            <a:pathLst>
              <a:path w="1956209" h="1973477">
                <a:moveTo>
                  <a:pt x="1956209" y="0"/>
                </a:moveTo>
                <a:lnTo>
                  <a:pt x="0" y="0"/>
                </a:lnTo>
                <a:lnTo>
                  <a:pt x="0" y="1973477"/>
                </a:lnTo>
                <a:lnTo>
                  <a:pt x="1956209" y="1973477"/>
                </a:lnTo>
                <a:lnTo>
                  <a:pt x="195620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40787" y="6647988"/>
            <a:ext cx="4445784" cy="3328780"/>
          </a:xfrm>
          <a:custGeom>
            <a:avLst/>
            <a:gdLst/>
            <a:ahLst/>
            <a:cxnLst/>
            <a:rect l="l" t="t" r="r" b="b"/>
            <a:pathLst>
              <a:path w="4445784" h="3328780">
                <a:moveTo>
                  <a:pt x="0" y="0"/>
                </a:moveTo>
                <a:lnTo>
                  <a:pt x="4445784" y="0"/>
                </a:lnTo>
                <a:lnTo>
                  <a:pt x="4445784" y="3328780"/>
                </a:lnTo>
                <a:lnTo>
                  <a:pt x="0" y="3328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56748" y="8006579"/>
            <a:ext cx="2912342" cy="1827495"/>
          </a:xfrm>
          <a:custGeom>
            <a:avLst/>
            <a:gdLst/>
            <a:ahLst/>
            <a:cxnLst/>
            <a:rect l="l" t="t" r="r" b="b"/>
            <a:pathLst>
              <a:path w="2912342" h="1827495">
                <a:moveTo>
                  <a:pt x="0" y="0"/>
                </a:moveTo>
                <a:lnTo>
                  <a:pt x="2912342" y="0"/>
                </a:lnTo>
                <a:lnTo>
                  <a:pt x="2912342" y="1827495"/>
                </a:lnTo>
                <a:lnTo>
                  <a:pt x="0" y="18274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356516" y="8258092"/>
            <a:ext cx="2151888" cy="2280421"/>
          </a:xfrm>
          <a:custGeom>
            <a:avLst/>
            <a:gdLst/>
            <a:ahLst/>
            <a:cxnLst/>
            <a:rect l="l" t="t" r="r" b="b"/>
            <a:pathLst>
              <a:path w="2151888" h="2280421">
                <a:moveTo>
                  <a:pt x="0" y="0"/>
                </a:moveTo>
                <a:lnTo>
                  <a:pt x="2151888" y="0"/>
                </a:lnTo>
                <a:lnTo>
                  <a:pt x="2151888" y="2280421"/>
                </a:lnTo>
                <a:lnTo>
                  <a:pt x="0" y="22804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34705" y="4624544"/>
            <a:ext cx="1912190" cy="518956"/>
          </a:xfrm>
          <a:custGeom>
            <a:avLst/>
            <a:gdLst/>
            <a:ahLst/>
            <a:cxnLst/>
            <a:rect l="l" t="t" r="r" b="b"/>
            <a:pathLst>
              <a:path w="1912190" h="518956">
                <a:moveTo>
                  <a:pt x="0" y="0"/>
                </a:moveTo>
                <a:lnTo>
                  <a:pt x="1912190" y="0"/>
                </a:lnTo>
                <a:lnTo>
                  <a:pt x="1912190" y="518956"/>
                </a:lnTo>
                <a:lnTo>
                  <a:pt x="0" y="5189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046387" y="3785248"/>
            <a:ext cx="8710361" cy="311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54"/>
              </a:lnSpc>
            </a:pPr>
            <a:r>
              <a:rPr lang="en-US" sz="8467">
                <a:solidFill>
                  <a:srgbClr val="8F2527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從美食探索中</a:t>
            </a:r>
          </a:p>
          <a:p>
            <a:pPr algn="ctr">
              <a:lnSpc>
                <a:spcPts val="11854"/>
              </a:lnSpc>
            </a:pPr>
            <a:r>
              <a:rPr lang="en-US" sz="8467">
                <a:solidFill>
                  <a:srgbClr val="8F2527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更認識自己的家鄉了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69005">
            <a:off x="15244434" y="3556191"/>
            <a:ext cx="5564928" cy="5564928"/>
          </a:xfrm>
          <a:custGeom>
            <a:avLst/>
            <a:gdLst/>
            <a:ahLst/>
            <a:cxnLst/>
            <a:rect l="l" t="t" r="r" b="b"/>
            <a:pathLst>
              <a:path w="5564928" h="5564928">
                <a:moveTo>
                  <a:pt x="0" y="0"/>
                </a:moveTo>
                <a:lnTo>
                  <a:pt x="5564928" y="0"/>
                </a:lnTo>
                <a:lnTo>
                  <a:pt x="5564928" y="5564929"/>
                </a:lnTo>
                <a:lnTo>
                  <a:pt x="0" y="5564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476470" y="4912858"/>
            <a:ext cx="1984889" cy="2079407"/>
          </a:xfrm>
          <a:custGeom>
            <a:avLst/>
            <a:gdLst/>
            <a:ahLst/>
            <a:cxnLst/>
            <a:rect l="l" t="t" r="r" b="b"/>
            <a:pathLst>
              <a:path w="1984889" h="2079407">
                <a:moveTo>
                  <a:pt x="0" y="0"/>
                </a:moveTo>
                <a:lnTo>
                  <a:pt x="1984889" y="0"/>
                </a:lnTo>
                <a:lnTo>
                  <a:pt x="1984889" y="2079407"/>
                </a:lnTo>
                <a:lnTo>
                  <a:pt x="0" y="20794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59300" y="4261767"/>
            <a:ext cx="2276758" cy="2301869"/>
          </a:xfrm>
          <a:custGeom>
            <a:avLst/>
            <a:gdLst/>
            <a:ahLst/>
            <a:cxnLst/>
            <a:rect l="l" t="t" r="r" b="b"/>
            <a:pathLst>
              <a:path w="2276758" h="2301869">
                <a:moveTo>
                  <a:pt x="0" y="0"/>
                </a:moveTo>
                <a:lnTo>
                  <a:pt x="2276758" y="0"/>
                </a:lnTo>
                <a:lnTo>
                  <a:pt x="2276758" y="2301869"/>
                </a:lnTo>
                <a:lnTo>
                  <a:pt x="0" y="23018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68915" y="3529845"/>
            <a:ext cx="1375469" cy="1383012"/>
          </a:xfrm>
          <a:custGeom>
            <a:avLst/>
            <a:gdLst/>
            <a:ahLst/>
            <a:cxnLst/>
            <a:rect l="l" t="t" r="r" b="b"/>
            <a:pathLst>
              <a:path w="1375469" h="1383012">
                <a:moveTo>
                  <a:pt x="0" y="0"/>
                </a:moveTo>
                <a:lnTo>
                  <a:pt x="1375468" y="0"/>
                </a:lnTo>
                <a:lnTo>
                  <a:pt x="1375468" y="1383013"/>
                </a:lnTo>
                <a:lnTo>
                  <a:pt x="0" y="13830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63886" y="6563636"/>
            <a:ext cx="2087074" cy="2125723"/>
          </a:xfrm>
          <a:custGeom>
            <a:avLst/>
            <a:gdLst/>
            <a:ahLst/>
            <a:cxnLst/>
            <a:rect l="l" t="t" r="r" b="b"/>
            <a:pathLst>
              <a:path w="2087074" h="2125723">
                <a:moveTo>
                  <a:pt x="0" y="0"/>
                </a:moveTo>
                <a:lnTo>
                  <a:pt x="2087073" y="0"/>
                </a:lnTo>
                <a:lnTo>
                  <a:pt x="2087073" y="2125723"/>
                </a:lnTo>
                <a:lnTo>
                  <a:pt x="0" y="21257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164457">
            <a:off x="-3324312" y="-5862459"/>
            <a:ext cx="9879516" cy="10277780"/>
          </a:xfrm>
          <a:custGeom>
            <a:avLst/>
            <a:gdLst/>
            <a:ahLst/>
            <a:cxnLst/>
            <a:rect l="l" t="t" r="r" b="b"/>
            <a:pathLst>
              <a:path w="9879516" h="10277780">
                <a:moveTo>
                  <a:pt x="0" y="0"/>
                </a:moveTo>
                <a:lnTo>
                  <a:pt x="9879516" y="0"/>
                </a:lnTo>
                <a:lnTo>
                  <a:pt x="9879516" y="10277779"/>
                </a:lnTo>
                <a:lnTo>
                  <a:pt x="0" y="102777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0000"/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08289" y="1676572"/>
            <a:ext cx="10164309" cy="1271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52"/>
              </a:lnSpc>
            </a:pPr>
            <a:r>
              <a:rPr lang="en-US" sz="9552">
                <a:solidFill>
                  <a:srgbClr val="8F2527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歡迎來到美食天堂！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166517"/>
            <a:ext cx="8342027" cy="273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95"/>
              </a:lnSpc>
            </a:pPr>
            <a:r>
              <a:rPr lang="en-US" sz="5067">
                <a:solidFill>
                  <a:srgbClr val="526C3F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各位「小小美食探險家」，</a:t>
            </a:r>
          </a:p>
          <a:p>
            <a:pPr algn="l">
              <a:lnSpc>
                <a:spcPts val="11605"/>
              </a:lnSpc>
            </a:pPr>
            <a:r>
              <a:rPr lang="en-US" sz="5067">
                <a:solidFill>
                  <a:srgbClr val="526C3F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今天的任務是找出家鄉的美食。</a:t>
            </a:r>
          </a:p>
          <a:p>
            <a:pPr algn="l">
              <a:lnSpc>
                <a:spcPts val="2956"/>
              </a:lnSpc>
            </a:pPr>
            <a:endParaRPr lang="en-US" sz="5067">
              <a:solidFill>
                <a:srgbClr val="526C3F"/>
              </a:solidFill>
              <a:latin typeface="可畫朵朵體-HK"/>
              <a:ea typeface="可畫朵朵體-HK"/>
              <a:cs typeface="可畫朵朵體-HK"/>
              <a:sym typeface="可畫朵朵體-HK"/>
            </a:endParaRPr>
          </a:p>
        </p:txBody>
      </p:sp>
      <p:sp>
        <p:nvSpPr>
          <p:cNvPr id="10" name="Freeform 10"/>
          <p:cNvSpPr/>
          <p:nvPr/>
        </p:nvSpPr>
        <p:spPr>
          <a:xfrm rot="438111" flipH="1">
            <a:off x="15852412" y="210064"/>
            <a:ext cx="1622947" cy="1637273"/>
          </a:xfrm>
          <a:custGeom>
            <a:avLst/>
            <a:gdLst/>
            <a:ahLst/>
            <a:cxnLst/>
            <a:rect l="l" t="t" r="r" b="b"/>
            <a:pathLst>
              <a:path w="1622947" h="1637273">
                <a:moveTo>
                  <a:pt x="1622947" y="0"/>
                </a:moveTo>
                <a:lnTo>
                  <a:pt x="0" y="0"/>
                </a:lnTo>
                <a:lnTo>
                  <a:pt x="0" y="1637272"/>
                </a:lnTo>
                <a:lnTo>
                  <a:pt x="1622947" y="1637272"/>
                </a:lnTo>
                <a:lnTo>
                  <a:pt x="16229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506922" flipH="1" flipV="1">
            <a:off x="17062372" y="138061"/>
            <a:ext cx="1256897" cy="1144919"/>
          </a:xfrm>
          <a:custGeom>
            <a:avLst/>
            <a:gdLst/>
            <a:ahLst/>
            <a:cxnLst/>
            <a:rect l="l" t="t" r="r" b="b"/>
            <a:pathLst>
              <a:path w="1256897" h="1144919">
                <a:moveTo>
                  <a:pt x="1256897" y="1144919"/>
                </a:moveTo>
                <a:lnTo>
                  <a:pt x="0" y="1144919"/>
                </a:lnTo>
                <a:lnTo>
                  <a:pt x="0" y="0"/>
                </a:lnTo>
                <a:lnTo>
                  <a:pt x="1256897" y="0"/>
                </a:lnTo>
                <a:lnTo>
                  <a:pt x="1256897" y="1144919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231197">
            <a:off x="16898103" y="8550037"/>
            <a:ext cx="1585436" cy="1418245"/>
          </a:xfrm>
          <a:custGeom>
            <a:avLst/>
            <a:gdLst/>
            <a:ahLst/>
            <a:cxnLst/>
            <a:rect l="l" t="t" r="r" b="b"/>
            <a:pathLst>
              <a:path w="1585436" h="1418245">
                <a:moveTo>
                  <a:pt x="0" y="0"/>
                </a:moveTo>
                <a:lnTo>
                  <a:pt x="1585436" y="0"/>
                </a:lnTo>
                <a:lnTo>
                  <a:pt x="1585436" y="1418245"/>
                </a:lnTo>
                <a:lnTo>
                  <a:pt x="0" y="141824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4350" flipV="1">
            <a:off x="236158" y="449816"/>
            <a:ext cx="1585085" cy="1443868"/>
          </a:xfrm>
          <a:custGeom>
            <a:avLst/>
            <a:gdLst/>
            <a:ahLst/>
            <a:cxnLst/>
            <a:rect l="l" t="t" r="r" b="b"/>
            <a:pathLst>
              <a:path w="1585085" h="1443868">
                <a:moveTo>
                  <a:pt x="0" y="1443869"/>
                </a:moveTo>
                <a:lnTo>
                  <a:pt x="1585084" y="1443869"/>
                </a:lnTo>
                <a:lnTo>
                  <a:pt x="1585084" y="0"/>
                </a:lnTo>
                <a:lnTo>
                  <a:pt x="0" y="0"/>
                </a:lnTo>
                <a:lnTo>
                  <a:pt x="0" y="1443869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451544">
            <a:off x="-1595244" y="9483192"/>
            <a:ext cx="7785233" cy="7335450"/>
          </a:xfrm>
          <a:custGeom>
            <a:avLst/>
            <a:gdLst/>
            <a:ahLst/>
            <a:cxnLst/>
            <a:rect l="l" t="t" r="r" b="b"/>
            <a:pathLst>
              <a:path w="7785233" h="7335450">
                <a:moveTo>
                  <a:pt x="0" y="0"/>
                </a:moveTo>
                <a:lnTo>
                  <a:pt x="7785233" y="0"/>
                </a:lnTo>
                <a:lnTo>
                  <a:pt x="7785233" y="7335450"/>
                </a:lnTo>
                <a:lnTo>
                  <a:pt x="0" y="7335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0000"/>
            </a:blip>
            <a:stretch>
              <a:fillRect t="-5205" b="-520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453677" y="109200"/>
            <a:ext cx="6015238" cy="10607003"/>
          </a:xfrm>
          <a:custGeom>
            <a:avLst/>
            <a:gdLst/>
            <a:ahLst/>
            <a:cxnLst/>
            <a:rect l="l" t="t" r="r" b="b"/>
            <a:pathLst>
              <a:path w="6015238" h="10607003">
                <a:moveTo>
                  <a:pt x="0" y="0"/>
                </a:moveTo>
                <a:lnTo>
                  <a:pt x="6015238" y="0"/>
                </a:lnTo>
                <a:lnTo>
                  <a:pt x="6015238" y="10607003"/>
                </a:lnTo>
                <a:lnTo>
                  <a:pt x="0" y="1060700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5105" t="-19875" r="-55901" b="-2793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836381" y="3997023"/>
            <a:ext cx="2935781" cy="2003671"/>
          </a:xfrm>
          <a:custGeom>
            <a:avLst/>
            <a:gdLst/>
            <a:ahLst/>
            <a:cxnLst/>
            <a:rect l="l" t="t" r="r" b="b"/>
            <a:pathLst>
              <a:path w="2935781" h="2003671">
                <a:moveTo>
                  <a:pt x="0" y="0"/>
                </a:moveTo>
                <a:lnTo>
                  <a:pt x="2935781" y="0"/>
                </a:lnTo>
                <a:lnTo>
                  <a:pt x="2935781" y="2003671"/>
                </a:lnTo>
                <a:lnTo>
                  <a:pt x="0" y="200367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3576953" y="8392725"/>
            <a:ext cx="5567047" cy="1587180"/>
          </a:xfrm>
          <a:custGeom>
            <a:avLst/>
            <a:gdLst/>
            <a:ahLst/>
            <a:cxnLst/>
            <a:rect l="l" t="t" r="r" b="b"/>
            <a:pathLst>
              <a:path w="5567047" h="1587180">
                <a:moveTo>
                  <a:pt x="0" y="0"/>
                </a:moveTo>
                <a:lnTo>
                  <a:pt x="5567047" y="0"/>
                </a:lnTo>
                <a:lnTo>
                  <a:pt x="5567047" y="1587180"/>
                </a:lnTo>
                <a:lnTo>
                  <a:pt x="0" y="158718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r="-476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22938" y="8017769"/>
            <a:ext cx="2737073" cy="2049383"/>
          </a:xfrm>
          <a:custGeom>
            <a:avLst/>
            <a:gdLst/>
            <a:ahLst/>
            <a:cxnLst/>
            <a:rect l="l" t="t" r="r" b="b"/>
            <a:pathLst>
              <a:path w="2737073" h="2049383">
                <a:moveTo>
                  <a:pt x="0" y="0"/>
                </a:moveTo>
                <a:lnTo>
                  <a:pt x="2737073" y="0"/>
                </a:lnTo>
                <a:lnTo>
                  <a:pt x="2737073" y="2049383"/>
                </a:lnTo>
                <a:lnTo>
                  <a:pt x="0" y="204938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396550">
            <a:off x="9429620" y="-4682537"/>
            <a:ext cx="9879516" cy="10277780"/>
          </a:xfrm>
          <a:custGeom>
            <a:avLst/>
            <a:gdLst/>
            <a:ahLst/>
            <a:cxnLst/>
            <a:rect l="l" t="t" r="r" b="b"/>
            <a:pathLst>
              <a:path w="9879516" h="10277780">
                <a:moveTo>
                  <a:pt x="0" y="0"/>
                </a:moveTo>
                <a:lnTo>
                  <a:pt x="9879516" y="0"/>
                </a:lnTo>
                <a:lnTo>
                  <a:pt x="9879516" y="10277780"/>
                </a:lnTo>
                <a:lnTo>
                  <a:pt x="0" y="1027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5034203"/>
            <a:ext cx="452850" cy="45285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9A14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8660910">
            <a:off x="-4345595" y="6985117"/>
            <a:ext cx="7724460" cy="8035849"/>
          </a:xfrm>
          <a:custGeom>
            <a:avLst/>
            <a:gdLst/>
            <a:ahLst/>
            <a:cxnLst/>
            <a:rect l="l" t="t" r="r" b="b"/>
            <a:pathLst>
              <a:path w="7724460" h="8035849">
                <a:moveTo>
                  <a:pt x="0" y="0"/>
                </a:moveTo>
                <a:lnTo>
                  <a:pt x="7724460" y="0"/>
                </a:lnTo>
                <a:lnTo>
                  <a:pt x="7724460" y="8035849"/>
                </a:lnTo>
                <a:lnTo>
                  <a:pt x="0" y="80358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58749" y="9258300"/>
            <a:ext cx="452850" cy="45285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9A14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181129" y="7114851"/>
            <a:ext cx="452850" cy="45285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9A14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144000" y="4690650"/>
            <a:ext cx="452850" cy="4528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9A14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189458" y="9711150"/>
            <a:ext cx="1535499" cy="1595324"/>
          </a:xfrm>
          <a:custGeom>
            <a:avLst/>
            <a:gdLst/>
            <a:ahLst/>
            <a:cxnLst/>
            <a:rect l="l" t="t" r="r" b="b"/>
            <a:pathLst>
              <a:path w="1535499" h="1595324">
                <a:moveTo>
                  <a:pt x="0" y="0"/>
                </a:moveTo>
                <a:lnTo>
                  <a:pt x="1535499" y="0"/>
                </a:lnTo>
                <a:lnTo>
                  <a:pt x="1535499" y="1595324"/>
                </a:lnTo>
                <a:lnTo>
                  <a:pt x="0" y="15953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07428" y="9162298"/>
            <a:ext cx="1453131" cy="1509747"/>
          </a:xfrm>
          <a:custGeom>
            <a:avLst/>
            <a:gdLst/>
            <a:ahLst/>
            <a:cxnLst/>
            <a:rect l="l" t="t" r="r" b="b"/>
            <a:pathLst>
              <a:path w="1453131" h="1509747">
                <a:moveTo>
                  <a:pt x="0" y="0"/>
                </a:moveTo>
                <a:lnTo>
                  <a:pt x="1453131" y="0"/>
                </a:lnTo>
                <a:lnTo>
                  <a:pt x="1453131" y="1509746"/>
                </a:lnTo>
                <a:lnTo>
                  <a:pt x="0" y="15097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-749226" y="3330401"/>
            <a:ext cx="12156779" cy="4860690"/>
            <a:chOff x="0" y="0"/>
            <a:chExt cx="1138728" cy="45530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53917" cy="459540"/>
            </a:xfrm>
            <a:custGeom>
              <a:avLst/>
              <a:gdLst/>
              <a:ahLst/>
              <a:cxnLst/>
              <a:rect l="l" t="t" r="r" b="b"/>
              <a:pathLst>
                <a:path w="1153917" h="459540">
                  <a:moveTo>
                    <a:pt x="646545" y="0"/>
                  </a:moveTo>
                  <a:cubicBezTo>
                    <a:pt x="659035" y="0"/>
                    <a:pt x="671600" y="0"/>
                    <a:pt x="684066" y="0"/>
                  </a:cubicBezTo>
                  <a:cubicBezTo>
                    <a:pt x="783450" y="7604"/>
                    <a:pt x="845561" y="32918"/>
                    <a:pt x="873851" y="74338"/>
                  </a:cubicBezTo>
                  <a:cubicBezTo>
                    <a:pt x="1039541" y="68815"/>
                    <a:pt x="1153917" y="147135"/>
                    <a:pt x="1086592" y="224003"/>
                  </a:cubicBezTo>
                  <a:cubicBezTo>
                    <a:pt x="1111005" y="240155"/>
                    <a:pt x="1131372" y="258223"/>
                    <a:pt x="1138728" y="282474"/>
                  </a:cubicBezTo>
                  <a:cubicBezTo>
                    <a:pt x="1138728" y="289420"/>
                    <a:pt x="1138728" y="296350"/>
                    <a:pt x="1138728" y="303296"/>
                  </a:cubicBezTo>
                  <a:cubicBezTo>
                    <a:pt x="1116807" y="365015"/>
                    <a:pt x="1022483" y="406721"/>
                    <a:pt x="867629" y="395493"/>
                  </a:cubicBezTo>
                  <a:cubicBezTo>
                    <a:pt x="827786" y="427184"/>
                    <a:pt x="756889" y="459540"/>
                    <a:pt x="646568" y="454967"/>
                  </a:cubicBezTo>
                  <a:cubicBezTo>
                    <a:pt x="589544" y="452886"/>
                    <a:pt x="549874" y="440836"/>
                    <a:pt x="515141" y="426196"/>
                  </a:cubicBezTo>
                  <a:cubicBezTo>
                    <a:pt x="478557" y="438366"/>
                    <a:pt x="438937" y="447916"/>
                    <a:pt x="381691" y="448021"/>
                  </a:cubicBezTo>
                  <a:cubicBezTo>
                    <a:pt x="249251" y="448201"/>
                    <a:pt x="160655" y="401317"/>
                    <a:pt x="158507" y="337008"/>
                  </a:cubicBezTo>
                  <a:cubicBezTo>
                    <a:pt x="73366" y="321963"/>
                    <a:pt x="15700" y="293881"/>
                    <a:pt x="0" y="245828"/>
                  </a:cubicBezTo>
                  <a:cubicBezTo>
                    <a:pt x="0" y="238883"/>
                    <a:pt x="0" y="231922"/>
                    <a:pt x="0" y="225006"/>
                  </a:cubicBezTo>
                  <a:cubicBezTo>
                    <a:pt x="17329" y="177389"/>
                    <a:pt x="71860" y="147479"/>
                    <a:pt x="162654" y="134800"/>
                  </a:cubicBezTo>
                  <a:cubicBezTo>
                    <a:pt x="157199" y="54474"/>
                    <a:pt x="338812" y="4281"/>
                    <a:pt x="488012" y="39669"/>
                  </a:cubicBezTo>
                  <a:cubicBezTo>
                    <a:pt x="523535" y="22170"/>
                    <a:pt x="573794" y="3084"/>
                    <a:pt x="646545" y="0"/>
                  </a:cubicBezTo>
                  <a:close/>
                </a:path>
              </a:pathLst>
            </a:custGeom>
            <a:solidFill>
              <a:srgbClr val="FFBD59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53378" y="37784"/>
              <a:ext cx="1031972" cy="352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1067970" y="172714"/>
            <a:ext cx="7220030" cy="4744361"/>
          </a:xfrm>
          <a:custGeom>
            <a:avLst/>
            <a:gdLst/>
            <a:ahLst/>
            <a:cxnLst/>
            <a:rect l="l" t="t" r="r" b="b"/>
            <a:pathLst>
              <a:path w="7220030" h="4744361">
                <a:moveTo>
                  <a:pt x="0" y="0"/>
                </a:moveTo>
                <a:lnTo>
                  <a:pt x="7220030" y="0"/>
                </a:lnTo>
                <a:lnTo>
                  <a:pt x="7220030" y="4744361"/>
                </a:lnTo>
                <a:lnTo>
                  <a:pt x="0" y="47443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737" r="-9737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016967" y="6818250"/>
            <a:ext cx="5271033" cy="2745683"/>
          </a:xfrm>
          <a:custGeom>
            <a:avLst/>
            <a:gdLst/>
            <a:ahLst/>
            <a:cxnLst/>
            <a:rect l="l" t="t" r="r" b="b"/>
            <a:pathLst>
              <a:path w="5271033" h="2745683">
                <a:moveTo>
                  <a:pt x="0" y="0"/>
                </a:moveTo>
                <a:lnTo>
                  <a:pt x="5271033" y="0"/>
                </a:lnTo>
                <a:lnTo>
                  <a:pt x="5271033" y="2745683"/>
                </a:lnTo>
                <a:lnTo>
                  <a:pt x="0" y="27456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201491" y="446828"/>
            <a:ext cx="10793229" cy="1645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86"/>
              </a:lnSpc>
            </a:pPr>
            <a:r>
              <a:rPr lang="en-US" sz="10786">
                <a:solidFill>
                  <a:srgbClr val="8F2527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家鄉美食知多少？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1491" y="4075414"/>
            <a:ext cx="10658328" cy="304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5"/>
              </a:lnSpc>
            </a:pPr>
            <a:r>
              <a:rPr lang="en-US" sz="8296">
                <a:solidFill>
                  <a:srgbClr val="0A23A9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“</a:t>
            </a:r>
            <a:r>
              <a:rPr lang="en-US" sz="8296">
                <a:solidFill>
                  <a:srgbClr val="E62129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花蓮</a:t>
            </a:r>
            <a:r>
              <a:rPr lang="en-US" sz="8296">
                <a:solidFill>
                  <a:srgbClr val="0A23A9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”好山好水好風景</a:t>
            </a:r>
          </a:p>
          <a:p>
            <a:pPr algn="ctr">
              <a:lnSpc>
                <a:spcPts val="11615"/>
              </a:lnSpc>
            </a:pPr>
            <a:r>
              <a:rPr lang="en-US" sz="8296">
                <a:solidFill>
                  <a:srgbClr val="0A23A9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但 ~花 蓮有美食嗎</a:t>
            </a:r>
            <a:r>
              <a:rPr lang="en-US" sz="8296">
                <a:solidFill>
                  <a:srgbClr val="40BA93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 </a:t>
            </a:r>
            <a:r>
              <a:rPr lang="en-US" sz="8296">
                <a:solidFill>
                  <a:srgbClr val="0A23A9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？？</a:t>
            </a: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1540" y="1136189"/>
            <a:ext cx="2107268" cy="2097281"/>
          </a:xfrm>
          <a:prstGeom prst="rect">
            <a:avLst/>
          </a:prstGeom>
        </p:spPr>
      </p:pic>
      <p:sp>
        <p:nvSpPr>
          <p:cNvPr id="26" name="Freeform 26"/>
          <p:cNvSpPr/>
          <p:nvPr/>
        </p:nvSpPr>
        <p:spPr>
          <a:xfrm>
            <a:off x="0" y="7427509"/>
            <a:ext cx="3739662" cy="2800072"/>
          </a:xfrm>
          <a:custGeom>
            <a:avLst/>
            <a:gdLst/>
            <a:ahLst/>
            <a:cxnLst/>
            <a:rect l="l" t="t" r="r" b="b"/>
            <a:pathLst>
              <a:path w="3739662" h="2800072">
                <a:moveTo>
                  <a:pt x="0" y="0"/>
                </a:moveTo>
                <a:lnTo>
                  <a:pt x="3739662" y="0"/>
                </a:lnTo>
                <a:lnTo>
                  <a:pt x="3739662" y="2800072"/>
                </a:lnTo>
                <a:lnTo>
                  <a:pt x="0" y="28000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27"/>
          <p:cNvGrpSpPr/>
          <p:nvPr/>
        </p:nvGrpSpPr>
        <p:grpSpPr>
          <a:xfrm>
            <a:off x="11792774" y="7539236"/>
            <a:ext cx="483466" cy="651856"/>
            <a:chOff x="0" y="0"/>
            <a:chExt cx="867752" cy="116998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67752" cy="1169988"/>
            </a:xfrm>
            <a:custGeom>
              <a:avLst/>
              <a:gdLst/>
              <a:ahLst/>
              <a:cxnLst/>
              <a:rect l="l" t="t" r="r" b="b"/>
              <a:pathLst>
                <a:path w="867752" h="1169988">
                  <a:moveTo>
                    <a:pt x="433876" y="0"/>
                  </a:moveTo>
                  <a:cubicBezTo>
                    <a:pt x="194253" y="0"/>
                    <a:pt x="0" y="261911"/>
                    <a:pt x="0" y="584994"/>
                  </a:cubicBezTo>
                  <a:cubicBezTo>
                    <a:pt x="0" y="908077"/>
                    <a:pt x="194253" y="1169988"/>
                    <a:pt x="433876" y="1169988"/>
                  </a:cubicBezTo>
                  <a:cubicBezTo>
                    <a:pt x="673499" y="1169988"/>
                    <a:pt x="867752" y="908077"/>
                    <a:pt x="867752" y="584994"/>
                  </a:cubicBezTo>
                  <a:cubicBezTo>
                    <a:pt x="867752" y="261911"/>
                    <a:pt x="673499" y="0"/>
                    <a:pt x="433876" y="0"/>
                  </a:cubicBezTo>
                  <a:close/>
                </a:path>
              </a:pathLst>
            </a:custGeom>
            <a:solidFill>
              <a:srgbClr val="99A146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81352" y="71586"/>
              <a:ext cx="705048" cy="988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27402">
            <a:off x="-5694306" y="-6290169"/>
            <a:ext cx="9879516" cy="10277780"/>
          </a:xfrm>
          <a:custGeom>
            <a:avLst/>
            <a:gdLst/>
            <a:ahLst/>
            <a:cxnLst/>
            <a:rect l="l" t="t" r="r" b="b"/>
            <a:pathLst>
              <a:path w="9879516" h="10277780">
                <a:moveTo>
                  <a:pt x="0" y="0"/>
                </a:moveTo>
                <a:lnTo>
                  <a:pt x="9879516" y="0"/>
                </a:lnTo>
                <a:lnTo>
                  <a:pt x="9879516" y="10277780"/>
                </a:lnTo>
                <a:lnTo>
                  <a:pt x="0" y="1027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210555">
            <a:off x="2542058" y="64686"/>
            <a:ext cx="5645158" cy="2404965"/>
            <a:chOff x="0" y="0"/>
            <a:chExt cx="1486790" cy="6334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6790" cy="633406"/>
            </a:xfrm>
            <a:custGeom>
              <a:avLst/>
              <a:gdLst/>
              <a:ahLst/>
              <a:cxnLst/>
              <a:rect l="l" t="t" r="r" b="b"/>
              <a:pathLst>
                <a:path w="1486790" h="633406">
                  <a:moveTo>
                    <a:pt x="0" y="0"/>
                  </a:moveTo>
                  <a:lnTo>
                    <a:pt x="1486790" y="0"/>
                  </a:lnTo>
                  <a:lnTo>
                    <a:pt x="1486790" y="633406"/>
                  </a:lnTo>
                  <a:lnTo>
                    <a:pt x="0" y="633406"/>
                  </a:lnTo>
                  <a:close/>
                </a:path>
              </a:pathLst>
            </a:custGeom>
            <a:solidFill>
              <a:srgbClr val="FFD18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86790" cy="6715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 rot="-210555">
            <a:off x="3404470" y="550126"/>
            <a:ext cx="3927913" cy="197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00"/>
              </a:lnSpc>
            </a:pPr>
            <a:r>
              <a:rPr lang="en-US" sz="7500">
                <a:solidFill>
                  <a:srgbClr val="8F2527"/>
                </a:solidFill>
                <a:latin typeface="Negrita Pro"/>
                <a:ea typeface="Negrita Pro"/>
                <a:cs typeface="Negrita Pro"/>
                <a:sym typeface="Negrita Pro"/>
              </a:rPr>
              <a:t>花蓮美食地圖</a:t>
            </a:r>
          </a:p>
        </p:txBody>
      </p:sp>
      <p:sp>
        <p:nvSpPr>
          <p:cNvPr id="7" name="Freeform 7"/>
          <p:cNvSpPr/>
          <p:nvPr/>
        </p:nvSpPr>
        <p:spPr>
          <a:xfrm rot="-5074294" flipV="1">
            <a:off x="1270561" y="645919"/>
            <a:ext cx="910038" cy="828962"/>
          </a:xfrm>
          <a:custGeom>
            <a:avLst/>
            <a:gdLst/>
            <a:ahLst/>
            <a:cxnLst/>
            <a:rect l="l" t="t" r="r" b="b"/>
            <a:pathLst>
              <a:path w="910038" h="828962">
                <a:moveTo>
                  <a:pt x="0" y="828962"/>
                </a:moveTo>
                <a:lnTo>
                  <a:pt x="910038" y="828962"/>
                </a:lnTo>
                <a:lnTo>
                  <a:pt x="910038" y="0"/>
                </a:lnTo>
                <a:lnTo>
                  <a:pt x="0" y="0"/>
                </a:lnTo>
                <a:lnTo>
                  <a:pt x="0" y="8289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7627204" y="823350"/>
            <a:ext cx="1413706" cy="1503943"/>
          </a:xfrm>
          <a:custGeom>
            <a:avLst/>
            <a:gdLst/>
            <a:ahLst/>
            <a:cxnLst/>
            <a:rect l="l" t="t" r="r" b="b"/>
            <a:pathLst>
              <a:path w="1413706" h="1503943">
                <a:moveTo>
                  <a:pt x="1413707" y="0"/>
                </a:moveTo>
                <a:lnTo>
                  <a:pt x="0" y="0"/>
                </a:lnTo>
                <a:lnTo>
                  <a:pt x="0" y="1503943"/>
                </a:lnTo>
                <a:lnTo>
                  <a:pt x="1413707" y="1503943"/>
                </a:lnTo>
                <a:lnTo>
                  <a:pt x="141370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16745" y="2876541"/>
            <a:ext cx="7410459" cy="741045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t="-16666" b="-16666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1" name="Group 11"/>
          <p:cNvGrpSpPr/>
          <p:nvPr/>
        </p:nvGrpSpPr>
        <p:grpSpPr>
          <a:xfrm>
            <a:off x="7802265" y="-318306"/>
            <a:ext cx="11367704" cy="1136770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1301" r="-21301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3" name="Group 13"/>
          <p:cNvGrpSpPr/>
          <p:nvPr/>
        </p:nvGrpSpPr>
        <p:grpSpPr>
          <a:xfrm>
            <a:off x="17259300" y="3499576"/>
            <a:ext cx="452850" cy="45285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9A14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7729064">
            <a:off x="12239482" y="4119410"/>
            <a:ext cx="9879516" cy="10277780"/>
          </a:xfrm>
          <a:custGeom>
            <a:avLst/>
            <a:gdLst/>
            <a:ahLst/>
            <a:cxnLst/>
            <a:rect l="l" t="t" r="r" b="b"/>
            <a:pathLst>
              <a:path w="9879516" h="10277780">
                <a:moveTo>
                  <a:pt x="0" y="0"/>
                </a:moveTo>
                <a:lnTo>
                  <a:pt x="9879516" y="0"/>
                </a:lnTo>
                <a:lnTo>
                  <a:pt x="9879516" y="10277780"/>
                </a:lnTo>
                <a:lnTo>
                  <a:pt x="0" y="1027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6450318" y="8138112"/>
            <a:ext cx="2992156" cy="2240376"/>
          </a:xfrm>
          <a:custGeom>
            <a:avLst/>
            <a:gdLst/>
            <a:ahLst/>
            <a:cxnLst/>
            <a:rect l="l" t="t" r="r" b="b"/>
            <a:pathLst>
              <a:path w="2992156" h="2240376">
                <a:moveTo>
                  <a:pt x="0" y="0"/>
                </a:moveTo>
                <a:lnTo>
                  <a:pt x="2992156" y="0"/>
                </a:lnTo>
                <a:lnTo>
                  <a:pt x="2992156" y="2240376"/>
                </a:lnTo>
                <a:lnTo>
                  <a:pt x="0" y="22403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721530">
            <a:off x="-4330279" y="-7106002"/>
            <a:ext cx="9879516" cy="10277780"/>
          </a:xfrm>
          <a:custGeom>
            <a:avLst/>
            <a:gdLst/>
            <a:ahLst/>
            <a:cxnLst/>
            <a:rect l="l" t="t" r="r" b="b"/>
            <a:pathLst>
              <a:path w="9879516" h="10277780">
                <a:moveTo>
                  <a:pt x="0" y="0"/>
                </a:moveTo>
                <a:lnTo>
                  <a:pt x="9879516" y="0"/>
                </a:lnTo>
                <a:lnTo>
                  <a:pt x="9879516" y="10277779"/>
                </a:lnTo>
                <a:lnTo>
                  <a:pt x="0" y="102777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394596"/>
            <a:ext cx="3302179" cy="3007985"/>
          </a:xfrm>
          <a:custGeom>
            <a:avLst/>
            <a:gdLst/>
            <a:ahLst/>
            <a:cxnLst/>
            <a:rect l="l" t="t" r="r" b="b"/>
            <a:pathLst>
              <a:path w="3302179" h="3007985">
                <a:moveTo>
                  <a:pt x="0" y="0"/>
                </a:moveTo>
                <a:lnTo>
                  <a:pt x="3302179" y="0"/>
                </a:lnTo>
                <a:lnTo>
                  <a:pt x="3302179" y="3007985"/>
                </a:lnTo>
                <a:lnTo>
                  <a:pt x="0" y="30079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15691" y="5739107"/>
            <a:ext cx="9975095" cy="6608500"/>
          </a:xfrm>
          <a:custGeom>
            <a:avLst/>
            <a:gdLst/>
            <a:ahLst/>
            <a:cxnLst/>
            <a:rect l="l" t="t" r="r" b="b"/>
            <a:pathLst>
              <a:path w="9975095" h="6608500">
                <a:moveTo>
                  <a:pt x="0" y="0"/>
                </a:moveTo>
                <a:lnTo>
                  <a:pt x="9975095" y="0"/>
                </a:lnTo>
                <a:lnTo>
                  <a:pt x="9975095" y="6608500"/>
                </a:lnTo>
                <a:lnTo>
                  <a:pt x="0" y="6608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5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878945">
            <a:off x="2702048" y="6821221"/>
            <a:ext cx="7787287" cy="7787287"/>
          </a:xfrm>
          <a:custGeom>
            <a:avLst/>
            <a:gdLst/>
            <a:ahLst/>
            <a:cxnLst/>
            <a:rect l="l" t="t" r="r" b="b"/>
            <a:pathLst>
              <a:path w="7787287" h="7787287">
                <a:moveTo>
                  <a:pt x="0" y="0"/>
                </a:moveTo>
                <a:lnTo>
                  <a:pt x="7787287" y="0"/>
                </a:lnTo>
                <a:lnTo>
                  <a:pt x="7787287" y="7787287"/>
                </a:lnTo>
                <a:lnTo>
                  <a:pt x="0" y="77872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314462">
            <a:off x="3055515" y="-1339346"/>
            <a:ext cx="12651184" cy="13178317"/>
          </a:xfrm>
          <a:custGeom>
            <a:avLst/>
            <a:gdLst/>
            <a:ahLst/>
            <a:cxnLst/>
            <a:rect l="l" t="t" r="r" b="b"/>
            <a:pathLst>
              <a:path w="12651184" h="13178317">
                <a:moveTo>
                  <a:pt x="0" y="0"/>
                </a:moveTo>
                <a:lnTo>
                  <a:pt x="12651184" y="0"/>
                </a:lnTo>
                <a:lnTo>
                  <a:pt x="12651184" y="13178317"/>
                </a:lnTo>
                <a:lnTo>
                  <a:pt x="0" y="131783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28071" y="-394596"/>
            <a:ext cx="4076040" cy="1971321"/>
          </a:xfrm>
          <a:custGeom>
            <a:avLst/>
            <a:gdLst/>
            <a:ahLst/>
            <a:cxnLst/>
            <a:rect l="l" t="t" r="r" b="b"/>
            <a:pathLst>
              <a:path w="4076040" h="1971321">
                <a:moveTo>
                  <a:pt x="0" y="0"/>
                </a:moveTo>
                <a:lnTo>
                  <a:pt x="4076040" y="0"/>
                </a:lnTo>
                <a:lnTo>
                  <a:pt x="4076040" y="1971321"/>
                </a:lnTo>
                <a:lnTo>
                  <a:pt x="0" y="19713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092292">
            <a:off x="1618746" y="2527373"/>
            <a:ext cx="2187292" cy="1992425"/>
          </a:xfrm>
          <a:custGeom>
            <a:avLst/>
            <a:gdLst/>
            <a:ahLst/>
            <a:cxnLst/>
            <a:rect l="l" t="t" r="r" b="b"/>
            <a:pathLst>
              <a:path w="2187292" h="1992425">
                <a:moveTo>
                  <a:pt x="0" y="0"/>
                </a:moveTo>
                <a:lnTo>
                  <a:pt x="2187292" y="0"/>
                </a:lnTo>
                <a:lnTo>
                  <a:pt x="2187292" y="1992425"/>
                </a:lnTo>
                <a:lnTo>
                  <a:pt x="0" y="19924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292870">
            <a:off x="10491244" y="994749"/>
            <a:ext cx="1993808" cy="20574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7" y="0"/>
                </a:lnTo>
                <a:lnTo>
                  <a:pt x="199380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62541" y="5800663"/>
            <a:ext cx="6485388" cy="6485388"/>
          </a:xfrm>
          <a:custGeom>
            <a:avLst/>
            <a:gdLst/>
            <a:ahLst/>
            <a:cxnLst/>
            <a:rect l="l" t="t" r="r" b="b"/>
            <a:pathLst>
              <a:path w="6485388" h="6485388">
                <a:moveTo>
                  <a:pt x="0" y="0"/>
                </a:moveTo>
                <a:lnTo>
                  <a:pt x="6485388" y="0"/>
                </a:lnTo>
                <a:lnTo>
                  <a:pt x="6485388" y="6485388"/>
                </a:lnTo>
                <a:lnTo>
                  <a:pt x="0" y="64853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373961">
            <a:off x="3714944" y="3601741"/>
            <a:ext cx="10619930" cy="3153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32"/>
              </a:lnSpc>
            </a:pPr>
            <a:r>
              <a:rPr lang="en-US" sz="12132">
                <a:solidFill>
                  <a:srgbClr val="8F2527"/>
                </a:solidFill>
                <a:latin typeface="Negrita Pro"/>
                <a:ea typeface="Negrita Pro"/>
                <a:cs typeface="Negrita Pro"/>
                <a:sym typeface="Negrita Pro"/>
              </a:rPr>
              <a:t>臺灣各地</a:t>
            </a:r>
          </a:p>
          <a:p>
            <a:pPr algn="ctr">
              <a:lnSpc>
                <a:spcPts val="12132"/>
              </a:lnSpc>
            </a:pPr>
            <a:r>
              <a:rPr lang="en-US" sz="12132">
                <a:solidFill>
                  <a:srgbClr val="8F2527"/>
                </a:solidFill>
                <a:latin typeface="Negrita Pro"/>
                <a:ea typeface="Negrita Pro"/>
                <a:cs typeface="Negrita Pro"/>
                <a:sym typeface="Negrita Pro"/>
              </a:rPr>
              <a:t>美食？</a:t>
            </a:r>
          </a:p>
        </p:txBody>
      </p:sp>
      <p:sp>
        <p:nvSpPr>
          <p:cNvPr id="12" name="TextBox 12"/>
          <p:cNvSpPr txBox="1"/>
          <p:nvPr/>
        </p:nvSpPr>
        <p:spPr>
          <a:xfrm rot="-373961">
            <a:off x="5943111" y="6975482"/>
            <a:ext cx="7613906" cy="906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07"/>
              </a:lnSpc>
            </a:pPr>
            <a:r>
              <a:rPr lang="en-US" sz="6807">
                <a:solidFill>
                  <a:srgbClr val="4B6455"/>
                </a:solidFill>
                <a:latin typeface="Negrita Pro"/>
                <a:ea typeface="Negrita Pro"/>
                <a:cs typeface="Negrita Pro"/>
                <a:sym typeface="Negrita Pro"/>
              </a:rPr>
              <a:t>Coming Soon</a:t>
            </a:r>
          </a:p>
        </p:txBody>
      </p:sp>
      <p:sp>
        <p:nvSpPr>
          <p:cNvPr id="13" name="Freeform 13"/>
          <p:cNvSpPr/>
          <p:nvPr/>
        </p:nvSpPr>
        <p:spPr>
          <a:xfrm>
            <a:off x="534309" y="7569908"/>
            <a:ext cx="2233561" cy="2946898"/>
          </a:xfrm>
          <a:custGeom>
            <a:avLst/>
            <a:gdLst/>
            <a:ahLst/>
            <a:cxnLst/>
            <a:rect l="l" t="t" r="r" b="b"/>
            <a:pathLst>
              <a:path w="2233561" h="2946898">
                <a:moveTo>
                  <a:pt x="0" y="0"/>
                </a:moveTo>
                <a:lnTo>
                  <a:pt x="2233561" y="0"/>
                </a:lnTo>
                <a:lnTo>
                  <a:pt x="2233561" y="2946898"/>
                </a:lnTo>
                <a:lnTo>
                  <a:pt x="0" y="29468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6300" r="-16300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50100" y="4136253"/>
            <a:ext cx="3739662" cy="2800072"/>
          </a:xfrm>
          <a:custGeom>
            <a:avLst/>
            <a:gdLst/>
            <a:ahLst/>
            <a:cxnLst/>
            <a:rect l="l" t="t" r="r" b="b"/>
            <a:pathLst>
              <a:path w="3739662" h="2800072">
                <a:moveTo>
                  <a:pt x="0" y="0"/>
                </a:moveTo>
                <a:lnTo>
                  <a:pt x="3739662" y="0"/>
                </a:lnTo>
                <a:lnTo>
                  <a:pt x="3739662" y="2800071"/>
                </a:lnTo>
                <a:lnTo>
                  <a:pt x="0" y="280007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B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7941" y="-1117493"/>
            <a:ext cx="18080059" cy="13379243"/>
          </a:xfrm>
          <a:custGeom>
            <a:avLst/>
            <a:gdLst/>
            <a:ahLst/>
            <a:cxnLst/>
            <a:rect l="l" t="t" r="r" b="b"/>
            <a:pathLst>
              <a:path w="18080059" h="13379243">
                <a:moveTo>
                  <a:pt x="0" y="0"/>
                </a:moveTo>
                <a:lnTo>
                  <a:pt x="18080059" y="0"/>
                </a:lnTo>
                <a:lnTo>
                  <a:pt x="18080059" y="13379243"/>
                </a:lnTo>
                <a:lnTo>
                  <a:pt x="0" y="13379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4387336" y="1262098"/>
            <a:ext cx="10073458" cy="1594548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>
            <a:off x="604984" y="698953"/>
            <a:ext cx="2725243" cy="1126290"/>
          </a:xfrm>
          <a:custGeom>
            <a:avLst/>
            <a:gdLst/>
            <a:ahLst/>
            <a:cxnLst/>
            <a:rect l="l" t="t" r="r" b="b"/>
            <a:pathLst>
              <a:path w="2725243" h="1126290">
                <a:moveTo>
                  <a:pt x="0" y="0"/>
                </a:moveTo>
                <a:lnTo>
                  <a:pt x="2725243" y="0"/>
                </a:lnTo>
                <a:lnTo>
                  <a:pt x="2725243" y="1126290"/>
                </a:lnTo>
                <a:lnTo>
                  <a:pt x="0" y="11262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66172" y="1606194"/>
            <a:ext cx="1386256" cy="1516846"/>
          </a:xfrm>
          <a:custGeom>
            <a:avLst/>
            <a:gdLst/>
            <a:ahLst/>
            <a:cxnLst/>
            <a:rect l="l" t="t" r="r" b="b"/>
            <a:pathLst>
              <a:path w="1386256" h="1516846">
                <a:moveTo>
                  <a:pt x="0" y="0"/>
                </a:moveTo>
                <a:lnTo>
                  <a:pt x="1386256" y="0"/>
                </a:lnTo>
                <a:lnTo>
                  <a:pt x="1386256" y="1516846"/>
                </a:lnTo>
                <a:lnTo>
                  <a:pt x="0" y="15168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9081" y="3592573"/>
            <a:ext cx="1235540" cy="1192858"/>
          </a:xfrm>
          <a:custGeom>
            <a:avLst/>
            <a:gdLst/>
            <a:ahLst/>
            <a:cxnLst/>
            <a:rect l="l" t="t" r="r" b="b"/>
            <a:pathLst>
              <a:path w="1235540" h="1192858">
                <a:moveTo>
                  <a:pt x="0" y="0"/>
                </a:moveTo>
                <a:lnTo>
                  <a:pt x="1235540" y="0"/>
                </a:lnTo>
                <a:lnTo>
                  <a:pt x="1235540" y="1192858"/>
                </a:lnTo>
                <a:lnTo>
                  <a:pt x="0" y="1192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286957" y="8066248"/>
            <a:ext cx="1541932" cy="1915138"/>
          </a:xfrm>
          <a:custGeom>
            <a:avLst/>
            <a:gdLst/>
            <a:ahLst/>
            <a:cxnLst/>
            <a:rect l="l" t="t" r="r" b="b"/>
            <a:pathLst>
              <a:path w="1541932" h="1915138">
                <a:moveTo>
                  <a:pt x="0" y="0"/>
                </a:moveTo>
                <a:lnTo>
                  <a:pt x="1541932" y="0"/>
                </a:lnTo>
                <a:lnTo>
                  <a:pt x="1541932" y="1915139"/>
                </a:lnTo>
                <a:lnTo>
                  <a:pt x="0" y="19151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460794" y="8812571"/>
            <a:ext cx="4832151" cy="2337632"/>
          </a:xfrm>
          <a:custGeom>
            <a:avLst/>
            <a:gdLst/>
            <a:ahLst/>
            <a:cxnLst/>
            <a:rect l="l" t="t" r="r" b="b"/>
            <a:pathLst>
              <a:path w="4832151" h="2337632">
                <a:moveTo>
                  <a:pt x="0" y="0"/>
                </a:moveTo>
                <a:lnTo>
                  <a:pt x="4832152" y="0"/>
                </a:lnTo>
                <a:lnTo>
                  <a:pt x="4832152" y="2337631"/>
                </a:lnTo>
                <a:lnTo>
                  <a:pt x="0" y="23376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968671" y="6091892"/>
            <a:ext cx="1983758" cy="1974356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6185447" y="3599739"/>
            <a:ext cx="7677135" cy="5681080"/>
          </a:xfrm>
          <a:custGeom>
            <a:avLst/>
            <a:gdLst/>
            <a:ahLst/>
            <a:cxnLst/>
            <a:rect l="l" t="t" r="r" b="b"/>
            <a:pathLst>
              <a:path w="7677135" h="5681080">
                <a:moveTo>
                  <a:pt x="0" y="0"/>
                </a:moveTo>
                <a:lnTo>
                  <a:pt x="7677135" y="0"/>
                </a:lnTo>
                <a:lnTo>
                  <a:pt x="7677135" y="5681080"/>
                </a:lnTo>
                <a:lnTo>
                  <a:pt x="0" y="56810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216321" y="1086359"/>
            <a:ext cx="10633589" cy="164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39"/>
              </a:lnSpc>
              <a:spcBef>
                <a:spcPct val="0"/>
              </a:spcBef>
            </a:pPr>
            <a:r>
              <a:rPr lang="en-US" sz="8599">
                <a:solidFill>
                  <a:srgbClr val="14141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臺灣十大美食大揭密！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113450" y="4522131"/>
            <a:ext cx="4155835" cy="288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5600"/>
              </a:lnSpc>
              <a:spcBef>
                <a:spcPct val="0"/>
              </a:spcBef>
            </a:pPr>
            <a:r>
              <a:rPr lang="en-US" sz="4000" u="sng">
                <a:solidFill>
                  <a:srgbClr val="141414"/>
                </a:solidFill>
                <a:latin typeface="可画动感隶书"/>
                <a:ea typeface="可画动感隶书"/>
                <a:cs typeface="可画动感隶书"/>
                <a:sym typeface="可画动感隶书"/>
                <a:hlinkClick r:id="rId17" tooltip="https://www.youtube.com/watch?v=5ksUO_1fIl4"/>
              </a:rPr>
              <a:t>https://www.youtube.com/watch?v=5ksUO_1fIl4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78745" y="4203670"/>
            <a:ext cx="4490539" cy="1134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48"/>
              </a:lnSpc>
            </a:pPr>
            <a:r>
              <a:rPr lang="en-US" sz="3892">
                <a:solidFill>
                  <a:srgbClr val="14141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全球排行榜：亞洲美食</a:t>
            </a:r>
          </a:p>
          <a:p>
            <a:pPr algn="ctr">
              <a:lnSpc>
                <a:spcPts val="4048"/>
              </a:lnSpc>
              <a:spcBef>
                <a:spcPct val="0"/>
              </a:spcBef>
            </a:pPr>
            <a:r>
              <a:rPr lang="en-US" sz="3892">
                <a:solidFill>
                  <a:srgbClr val="14141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~臺灣十大美食</a:t>
            </a:r>
          </a:p>
        </p:txBody>
      </p:sp>
      <p:sp>
        <p:nvSpPr>
          <p:cNvPr id="14" name="Freeform 14"/>
          <p:cNvSpPr/>
          <p:nvPr/>
        </p:nvSpPr>
        <p:spPr>
          <a:xfrm>
            <a:off x="319081" y="6052481"/>
            <a:ext cx="5247286" cy="3928905"/>
          </a:xfrm>
          <a:custGeom>
            <a:avLst/>
            <a:gdLst/>
            <a:ahLst/>
            <a:cxnLst/>
            <a:rect l="l" t="t" r="r" b="b"/>
            <a:pathLst>
              <a:path w="5247286" h="3928905">
                <a:moveTo>
                  <a:pt x="0" y="0"/>
                </a:moveTo>
                <a:lnTo>
                  <a:pt x="5247286" y="0"/>
                </a:lnTo>
                <a:lnTo>
                  <a:pt x="5247286" y="3928906"/>
                </a:lnTo>
                <a:lnTo>
                  <a:pt x="0" y="392890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028541">
            <a:off x="9986387" y="-870585"/>
            <a:ext cx="12169591" cy="12660173"/>
          </a:xfrm>
          <a:custGeom>
            <a:avLst/>
            <a:gdLst/>
            <a:ahLst/>
            <a:cxnLst/>
            <a:rect l="l" t="t" r="r" b="b"/>
            <a:pathLst>
              <a:path w="12169591" h="12660173">
                <a:moveTo>
                  <a:pt x="0" y="0"/>
                </a:moveTo>
                <a:lnTo>
                  <a:pt x="12169591" y="0"/>
                </a:lnTo>
                <a:lnTo>
                  <a:pt x="12169591" y="12660172"/>
                </a:lnTo>
                <a:lnTo>
                  <a:pt x="0" y="126601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065724" y="-457126"/>
            <a:ext cx="4663161" cy="4663161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-1010812" y="6623319"/>
            <a:ext cx="3798799" cy="379879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27591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-210758" y="9339830"/>
            <a:ext cx="2626449" cy="815401"/>
            <a:chOff x="0" y="0"/>
            <a:chExt cx="691740" cy="2147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91740" cy="214756"/>
            </a:xfrm>
            <a:custGeom>
              <a:avLst/>
              <a:gdLst/>
              <a:ahLst/>
              <a:cxnLst/>
              <a:rect l="l" t="t" r="r" b="b"/>
              <a:pathLst>
                <a:path w="691740" h="214756">
                  <a:moveTo>
                    <a:pt x="0" y="0"/>
                  </a:moveTo>
                  <a:lnTo>
                    <a:pt x="691740" y="0"/>
                  </a:lnTo>
                  <a:lnTo>
                    <a:pt x="691740" y="214756"/>
                  </a:lnTo>
                  <a:lnTo>
                    <a:pt x="0" y="214756"/>
                  </a:lnTo>
                  <a:close/>
                </a:path>
              </a:pathLst>
            </a:custGeom>
            <a:solidFill>
              <a:srgbClr val="FFD18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691740" cy="2528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210555">
            <a:off x="3262562" y="839820"/>
            <a:ext cx="11210121" cy="3964313"/>
            <a:chOff x="0" y="0"/>
            <a:chExt cx="2952460" cy="104409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952460" cy="1044099"/>
            </a:xfrm>
            <a:custGeom>
              <a:avLst/>
              <a:gdLst/>
              <a:ahLst/>
              <a:cxnLst/>
              <a:rect l="l" t="t" r="r" b="b"/>
              <a:pathLst>
                <a:path w="2952460" h="1044099">
                  <a:moveTo>
                    <a:pt x="0" y="0"/>
                  </a:moveTo>
                  <a:lnTo>
                    <a:pt x="2952460" y="0"/>
                  </a:lnTo>
                  <a:lnTo>
                    <a:pt x="2952460" y="1044099"/>
                  </a:lnTo>
                  <a:lnTo>
                    <a:pt x="0" y="1044099"/>
                  </a:lnTo>
                  <a:close/>
                </a:path>
              </a:pathLst>
            </a:custGeom>
            <a:solidFill>
              <a:srgbClr val="FFD18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952460" cy="10821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900767" y="-213003"/>
            <a:ext cx="4103332" cy="410333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16666" r="-16666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15" name="Group 15"/>
          <p:cNvGrpSpPr/>
          <p:nvPr/>
        </p:nvGrpSpPr>
        <p:grpSpPr>
          <a:xfrm>
            <a:off x="-180690" y="3415371"/>
            <a:ext cx="2289908" cy="940719"/>
            <a:chOff x="0" y="0"/>
            <a:chExt cx="603103" cy="24776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03103" cy="247761"/>
            </a:xfrm>
            <a:custGeom>
              <a:avLst/>
              <a:gdLst/>
              <a:ahLst/>
              <a:cxnLst/>
              <a:rect l="l" t="t" r="r" b="b"/>
              <a:pathLst>
                <a:path w="603103" h="247761">
                  <a:moveTo>
                    <a:pt x="0" y="0"/>
                  </a:moveTo>
                  <a:lnTo>
                    <a:pt x="603103" y="0"/>
                  </a:lnTo>
                  <a:lnTo>
                    <a:pt x="603103" y="247761"/>
                  </a:lnTo>
                  <a:lnTo>
                    <a:pt x="0" y="247761"/>
                  </a:lnTo>
                  <a:close/>
                </a:path>
              </a:pathLst>
            </a:custGeom>
            <a:solidFill>
              <a:srgbClr val="FFD18F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603103" cy="285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520591" y="6623319"/>
            <a:ext cx="3798799" cy="379879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7376" b="-42716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20" name="Group 20"/>
          <p:cNvGrpSpPr/>
          <p:nvPr/>
        </p:nvGrpSpPr>
        <p:grpSpPr>
          <a:xfrm>
            <a:off x="5973858" y="9861259"/>
            <a:ext cx="2418781" cy="484106"/>
            <a:chOff x="0" y="0"/>
            <a:chExt cx="637045" cy="12750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7045" cy="127501"/>
            </a:xfrm>
            <a:custGeom>
              <a:avLst/>
              <a:gdLst/>
              <a:ahLst/>
              <a:cxnLst/>
              <a:rect l="l" t="t" r="r" b="b"/>
              <a:pathLst>
                <a:path w="637045" h="127501">
                  <a:moveTo>
                    <a:pt x="0" y="0"/>
                  </a:moveTo>
                  <a:lnTo>
                    <a:pt x="637045" y="0"/>
                  </a:lnTo>
                  <a:lnTo>
                    <a:pt x="637045" y="127501"/>
                  </a:lnTo>
                  <a:lnTo>
                    <a:pt x="0" y="127501"/>
                  </a:lnTo>
                  <a:close/>
                </a:path>
              </a:pathLst>
            </a:custGeom>
            <a:solidFill>
              <a:srgbClr val="FFD18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637045" cy="165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245520" y="7219940"/>
            <a:ext cx="3798799" cy="379879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 cap="sq">
              <a:solidFill>
                <a:srgbClr val="000000"/>
              </a:solidFill>
              <a:prstDash val="solid"/>
              <a:miter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10006576" y="7900353"/>
            <a:ext cx="2418781" cy="484106"/>
            <a:chOff x="0" y="0"/>
            <a:chExt cx="637045" cy="12750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7045" cy="127501"/>
            </a:xfrm>
            <a:custGeom>
              <a:avLst/>
              <a:gdLst/>
              <a:ahLst/>
              <a:cxnLst/>
              <a:rect l="l" t="t" r="r" b="b"/>
              <a:pathLst>
                <a:path w="637045" h="127501">
                  <a:moveTo>
                    <a:pt x="0" y="0"/>
                  </a:moveTo>
                  <a:lnTo>
                    <a:pt x="637045" y="0"/>
                  </a:lnTo>
                  <a:lnTo>
                    <a:pt x="637045" y="127501"/>
                  </a:lnTo>
                  <a:lnTo>
                    <a:pt x="0" y="127501"/>
                  </a:lnTo>
                  <a:close/>
                </a:path>
              </a:pathLst>
            </a:custGeom>
            <a:solidFill>
              <a:srgbClr val="FFD18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637045" cy="165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639535" y="5222489"/>
            <a:ext cx="4686673" cy="4686673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6666" r="-16666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15186680" y="9540000"/>
            <a:ext cx="3139528" cy="882118"/>
            <a:chOff x="0" y="0"/>
            <a:chExt cx="826872" cy="23232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26872" cy="232327"/>
            </a:xfrm>
            <a:custGeom>
              <a:avLst/>
              <a:gdLst/>
              <a:ahLst/>
              <a:cxnLst/>
              <a:rect l="l" t="t" r="r" b="b"/>
              <a:pathLst>
                <a:path w="826872" h="232327">
                  <a:moveTo>
                    <a:pt x="0" y="0"/>
                  </a:moveTo>
                  <a:lnTo>
                    <a:pt x="826872" y="0"/>
                  </a:lnTo>
                  <a:lnTo>
                    <a:pt x="826872" y="232327"/>
                  </a:lnTo>
                  <a:lnTo>
                    <a:pt x="0" y="232327"/>
                  </a:lnTo>
                  <a:close/>
                </a:path>
              </a:pathLst>
            </a:custGeom>
            <a:solidFill>
              <a:srgbClr val="FFD18F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826872" cy="27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 rot="-2218188" flipV="1">
            <a:off x="6690941" y="6050859"/>
            <a:ext cx="1256897" cy="1144919"/>
          </a:xfrm>
          <a:custGeom>
            <a:avLst/>
            <a:gdLst/>
            <a:ahLst/>
            <a:cxnLst/>
            <a:rect l="l" t="t" r="r" b="b"/>
            <a:pathLst>
              <a:path w="1256897" h="1144919">
                <a:moveTo>
                  <a:pt x="0" y="1144919"/>
                </a:moveTo>
                <a:lnTo>
                  <a:pt x="1256898" y="1144919"/>
                </a:lnTo>
                <a:lnTo>
                  <a:pt x="1256898" y="0"/>
                </a:lnTo>
                <a:lnTo>
                  <a:pt x="0" y="0"/>
                </a:lnTo>
                <a:lnTo>
                  <a:pt x="0" y="1144919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 rot="3197289">
            <a:off x="-5125296" y="-5488705"/>
            <a:ext cx="8228969" cy="8560696"/>
          </a:xfrm>
          <a:custGeom>
            <a:avLst/>
            <a:gdLst/>
            <a:ahLst/>
            <a:cxnLst/>
            <a:rect l="l" t="t" r="r" b="b"/>
            <a:pathLst>
              <a:path w="8228969" h="8560696">
                <a:moveTo>
                  <a:pt x="0" y="0"/>
                </a:moveTo>
                <a:lnTo>
                  <a:pt x="8228969" y="0"/>
                </a:lnTo>
                <a:lnTo>
                  <a:pt x="8228969" y="8560696"/>
                </a:lnTo>
                <a:lnTo>
                  <a:pt x="0" y="8560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8139328" y="5073190"/>
            <a:ext cx="5348927" cy="5348927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25471" r="-25471"/>
              </a:stretch>
            </a:blipFill>
            <a:ln w="95250" cap="sq">
              <a:solidFill>
                <a:srgbClr val="FFFFFF"/>
              </a:solidFill>
              <a:prstDash val="solid"/>
              <a:miter/>
            </a:ln>
          </p:spPr>
        </p:sp>
      </p:grpSp>
      <p:grpSp>
        <p:nvGrpSpPr>
          <p:cNvPr id="37" name="Group 37"/>
          <p:cNvGrpSpPr/>
          <p:nvPr/>
        </p:nvGrpSpPr>
        <p:grpSpPr>
          <a:xfrm>
            <a:off x="11463970" y="9744946"/>
            <a:ext cx="2418781" cy="635532"/>
            <a:chOff x="0" y="0"/>
            <a:chExt cx="637045" cy="16738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37045" cy="167383"/>
            </a:xfrm>
            <a:custGeom>
              <a:avLst/>
              <a:gdLst/>
              <a:ahLst/>
              <a:cxnLst/>
              <a:rect l="l" t="t" r="r" b="b"/>
              <a:pathLst>
                <a:path w="637045" h="167383">
                  <a:moveTo>
                    <a:pt x="0" y="0"/>
                  </a:moveTo>
                  <a:lnTo>
                    <a:pt x="637045" y="0"/>
                  </a:lnTo>
                  <a:lnTo>
                    <a:pt x="637045" y="167383"/>
                  </a:lnTo>
                  <a:lnTo>
                    <a:pt x="0" y="167383"/>
                  </a:lnTo>
                  <a:close/>
                </a:path>
              </a:pathLst>
            </a:custGeom>
            <a:solidFill>
              <a:srgbClr val="FFD18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637045" cy="205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 rot="-210555">
            <a:off x="2849766" y="1184217"/>
            <a:ext cx="11838799" cy="310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7500">
                <a:solidFill>
                  <a:srgbClr val="8F2527"/>
                </a:solidFill>
                <a:latin typeface="Negrita Pro"/>
                <a:ea typeface="Negrita Pro"/>
                <a:cs typeface="Negrita Pro"/>
                <a:sym typeface="Negrita Pro"/>
              </a:rPr>
              <a:t>如果有外國朋友到臺灣</a:t>
            </a:r>
          </a:p>
          <a:p>
            <a:pPr algn="ctr">
              <a:lnSpc>
                <a:spcPts val="12600"/>
              </a:lnSpc>
            </a:pPr>
            <a:r>
              <a:rPr lang="en-US" sz="7500">
                <a:solidFill>
                  <a:srgbClr val="8F2527"/>
                </a:solidFill>
                <a:latin typeface="Negrita Pro"/>
                <a:ea typeface="Negrita Pro"/>
                <a:cs typeface="Negrita Pro"/>
                <a:sym typeface="Negrita Pro"/>
              </a:rPr>
              <a:t>，會推薦哪一種美食他呢？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5186680" y="4151680"/>
            <a:ext cx="2940499" cy="128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500">
                <a:solidFill>
                  <a:srgbClr val="8F2527"/>
                </a:solidFill>
                <a:latin typeface="Negrita Pro"/>
                <a:ea typeface="Negrita Pro"/>
                <a:cs typeface="Negrita Pro"/>
                <a:sym typeface="Negrita Pro"/>
              </a:rPr>
              <a:t>Large intestine wrapped in small intestine</a:t>
            </a:r>
          </a:p>
          <a:p>
            <a:pPr algn="ctr">
              <a:lnSpc>
                <a:spcPts val="2500"/>
              </a:lnSpc>
            </a:pPr>
            <a:endParaRPr lang="en-US" sz="2500">
              <a:solidFill>
                <a:srgbClr val="8F2527"/>
              </a:solidFill>
              <a:latin typeface="Negrita Pro"/>
              <a:ea typeface="Negrita Pro"/>
              <a:cs typeface="Negrita Pro"/>
              <a:sym typeface="Negrita Pro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192580" y="9559276"/>
            <a:ext cx="1916638" cy="40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3"/>
              </a:lnSpc>
            </a:pPr>
            <a:r>
              <a:rPr lang="en-US" sz="3013">
                <a:solidFill>
                  <a:srgbClr val="8F2527"/>
                </a:solidFill>
                <a:latin typeface="Negrita Pro"/>
                <a:ea typeface="Negrita Pro"/>
                <a:cs typeface="Negrita Pro"/>
                <a:sym typeface="Negrita Pro"/>
              </a:rPr>
              <a:t>Fried Rice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0" y="3550603"/>
            <a:ext cx="1845007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500">
                <a:solidFill>
                  <a:srgbClr val="8F2527"/>
                </a:solidFill>
                <a:latin typeface="Negrita Pro"/>
                <a:ea typeface="Negrita Pro"/>
                <a:cs typeface="Negrita Pro"/>
                <a:sym typeface="Negrita Pro"/>
              </a:rPr>
              <a:t>Oyster Omelette</a:t>
            </a:r>
          </a:p>
          <a:p>
            <a:pPr algn="ctr">
              <a:lnSpc>
                <a:spcPts val="2500"/>
              </a:lnSpc>
            </a:pPr>
            <a:endParaRPr lang="en-US" sz="2500">
              <a:solidFill>
                <a:srgbClr val="8F2527"/>
              </a:solidFill>
              <a:latin typeface="Negrita Pro"/>
              <a:ea typeface="Negrita Pro"/>
              <a:cs typeface="Negrita Pro"/>
              <a:sym typeface="Negrita Pro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6227168" y="9947262"/>
            <a:ext cx="1912160" cy="339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500">
                <a:solidFill>
                  <a:srgbClr val="8F2527"/>
                </a:solidFill>
                <a:latin typeface="Negrita Pro"/>
                <a:ea typeface="Negrita Pro"/>
                <a:cs typeface="Negrita Pro"/>
                <a:sym typeface="Negrita Pro"/>
              </a:rPr>
              <a:t>Dim Sum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463970" y="9886050"/>
            <a:ext cx="2270223" cy="40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8"/>
              </a:lnSpc>
            </a:pPr>
            <a:r>
              <a:rPr lang="en-US" sz="2968">
                <a:solidFill>
                  <a:srgbClr val="8F2527"/>
                </a:solidFill>
                <a:latin typeface="Negrita Pro"/>
                <a:ea typeface="Negrita Pro"/>
                <a:cs typeface="Negrita Pro"/>
                <a:sym typeface="Negrita Pro"/>
              </a:rPr>
              <a:t>Stinky Tofu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5186680" y="9545907"/>
            <a:ext cx="3207732" cy="774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8"/>
              </a:lnSpc>
            </a:pPr>
            <a:r>
              <a:rPr lang="en-US" sz="2968">
                <a:solidFill>
                  <a:srgbClr val="8F2527"/>
                </a:solidFill>
                <a:latin typeface="Negrita Pro"/>
                <a:ea typeface="Negrita Pro"/>
                <a:cs typeface="Negrita Pro"/>
                <a:sym typeface="Negrita Pro"/>
              </a:rPr>
              <a:t>Salty Crispy Chicken</a:t>
            </a:r>
          </a:p>
        </p:txBody>
      </p:sp>
      <p:sp>
        <p:nvSpPr>
          <p:cNvPr id="47" name="Freeform 47"/>
          <p:cNvSpPr/>
          <p:nvPr/>
        </p:nvSpPr>
        <p:spPr>
          <a:xfrm>
            <a:off x="682096" y="4450294"/>
            <a:ext cx="2902203" cy="2173024"/>
          </a:xfrm>
          <a:custGeom>
            <a:avLst/>
            <a:gdLst/>
            <a:ahLst/>
            <a:cxnLst/>
            <a:rect l="l" t="t" r="r" b="b"/>
            <a:pathLst>
              <a:path w="2902203" h="2173024">
                <a:moveTo>
                  <a:pt x="0" y="0"/>
                </a:moveTo>
                <a:lnTo>
                  <a:pt x="2902202" y="0"/>
                </a:lnTo>
                <a:lnTo>
                  <a:pt x="2902202" y="2173025"/>
                </a:lnTo>
                <a:lnTo>
                  <a:pt x="0" y="21730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41782">
            <a:off x="-5864370" y="3921060"/>
            <a:ext cx="9879516" cy="10277780"/>
          </a:xfrm>
          <a:custGeom>
            <a:avLst/>
            <a:gdLst/>
            <a:ahLst/>
            <a:cxnLst/>
            <a:rect l="l" t="t" r="r" b="b"/>
            <a:pathLst>
              <a:path w="9879516" h="10277780">
                <a:moveTo>
                  <a:pt x="0" y="0"/>
                </a:moveTo>
                <a:lnTo>
                  <a:pt x="9879516" y="0"/>
                </a:lnTo>
                <a:lnTo>
                  <a:pt x="9879516" y="10277780"/>
                </a:lnTo>
                <a:lnTo>
                  <a:pt x="0" y="1027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878945">
            <a:off x="-638120" y="-2896688"/>
            <a:ext cx="6128647" cy="6128647"/>
          </a:xfrm>
          <a:custGeom>
            <a:avLst/>
            <a:gdLst/>
            <a:ahLst/>
            <a:cxnLst/>
            <a:rect l="l" t="t" r="r" b="b"/>
            <a:pathLst>
              <a:path w="6128647" h="6128647">
                <a:moveTo>
                  <a:pt x="0" y="0"/>
                </a:moveTo>
                <a:lnTo>
                  <a:pt x="6128647" y="0"/>
                </a:lnTo>
                <a:lnTo>
                  <a:pt x="6128647" y="6128647"/>
                </a:lnTo>
                <a:lnTo>
                  <a:pt x="0" y="612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167636"/>
            <a:ext cx="5576044" cy="2696777"/>
          </a:xfrm>
          <a:custGeom>
            <a:avLst/>
            <a:gdLst/>
            <a:ahLst/>
            <a:cxnLst/>
            <a:rect l="l" t="t" r="r" b="b"/>
            <a:pathLst>
              <a:path w="5576044" h="2696777">
                <a:moveTo>
                  <a:pt x="5576044" y="0"/>
                </a:moveTo>
                <a:lnTo>
                  <a:pt x="0" y="0"/>
                </a:lnTo>
                <a:lnTo>
                  <a:pt x="0" y="2696777"/>
                </a:lnTo>
                <a:lnTo>
                  <a:pt x="5576044" y="2696777"/>
                </a:lnTo>
                <a:lnTo>
                  <a:pt x="55760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192131">
            <a:off x="13872395" y="6736649"/>
            <a:ext cx="5530530" cy="4112703"/>
          </a:xfrm>
          <a:custGeom>
            <a:avLst/>
            <a:gdLst/>
            <a:ahLst/>
            <a:cxnLst/>
            <a:rect l="l" t="t" r="r" b="b"/>
            <a:pathLst>
              <a:path w="5530530" h="4112703">
                <a:moveTo>
                  <a:pt x="0" y="0"/>
                </a:moveTo>
                <a:lnTo>
                  <a:pt x="5530530" y="0"/>
                </a:lnTo>
                <a:lnTo>
                  <a:pt x="5530530" y="4112704"/>
                </a:lnTo>
                <a:lnTo>
                  <a:pt x="0" y="41127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567180" y="1385754"/>
            <a:ext cx="9894511" cy="3378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99"/>
              </a:lnSpc>
            </a:pPr>
            <a:r>
              <a:rPr lang="en-US" sz="12999">
                <a:solidFill>
                  <a:srgbClr val="8F2527"/>
                </a:solidFill>
                <a:latin typeface="Negrita Pro"/>
                <a:ea typeface="Negrita Pro"/>
                <a:cs typeface="Negrita Pro"/>
                <a:sym typeface="Negrita Pro"/>
              </a:rPr>
              <a:t>美食配對</a:t>
            </a:r>
          </a:p>
          <a:p>
            <a:pPr algn="ctr">
              <a:lnSpc>
                <a:spcPts val="12999"/>
              </a:lnSpc>
            </a:pPr>
            <a:r>
              <a:rPr lang="en-US" sz="12999">
                <a:solidFill>
                  <a:srgbClr val="8F2527"/>
                </a:solidFill>
                <a:latin typeface="Negrita Pro"/>
                <a:ea typeface="Negrita Pro"/>
                <a:cs typeface="Negrita Pro"/>
                <a:sym typeface="Negrita Pro"/>
              </a:rPr>
              <a:t>大挑戰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891260" y="6827430"/>
            <a:ext cx="259444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台南</a:t>
            </a:r>
          </a:p>
        </p:txBody>
      </p:sp>
      <p:sp>
        <p:nvSpPr>
          <p:cNvPr id="8" name="Freeform 8"/>
          <p:cNvSpPr/>
          <p:nvPr/>
        </p:nvSpPr>
        <p:spPr>
          <a:xfrm flipH="1" flipV="1">
            <a:off x="13703970" y="-1884190"/>
            <a:ext cx="6824533" cy="6044587"/>
          </a:xfrm>
          <a:custGeom>
            <a:avLst/>
            <a:gdLst/>
            <a:ahLst/>
            <a:cxnLst/>
            <a:rect l="l" t="t" r="r" b="b"/>
            <a:pathLst>
              <a:path w="6824533" h="6044587">
                <a:moveTo>
                  <a:pt x="6824534" y="6044587"/>
                </a:moveTo>
                <a:lnTo>
                  <a:pt x="0" y="6044587"/>
                </a:lnTo>
                <a:lnTo>
                  <a:pt x="0" y="0"/>
                </a:lnTo>
                <a:lnTo>
                  <a:pt x="6824534" y="0"/>
                </a:lnTo>
                <a:lnTo>
                  <a:pt x="6824534" y="604458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41947">
            <a:off x="14776432" y="5602653"/>
            <a:ext cx="8134907" cy="8462842"/>
          </a:xfrm>
          <a:custGeom>
            <a:avLst/>
            <a:gdLst/>
            <a:ahLst/>
            <a:cxnLst/>
            <a:rect l="l" t="t" r="r" b="b"/>
            <a:pathLst>
              <a:path w="8134907" h="8462842">
                <a:moveTo>
                  <a:pt x="0" y="0"/>
                </a:moveTo>
                <a:lnTo>
                  <a:pt x="8134907" y="0"/>
                </a:lnTo>
                <a:lnTo>
                  <a:pt x="8134907" y="8462842"/>
                </a:lnTo>
                <a:lnTo>
                  <a:pt x="0" y="846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6887676" y="3578749"/>
            <a:ext cx="1956209" cy="1973477"/>
          </a:xfrm>
          <a:custGeom>
            <a:avLst/>
            <a:gdLst/>
            <a:ahLst/>
            <a:cxnLst/>
            <a:rect l="l" t="t" r="r" b="b"/>
            <a:pathLst>
              <a:path w="1956209" h="1973477">
                <a:moveTo>
                  <a:pt x="1956209" y="0"/>
                </a:moveTo>
                <a:lnTo>
                  <a:pt x="0" y="0"/>
                </a:lnTo>
                <a:lnTo>
                  <a:pt x="0" y="1973476"/>
                </a:lnTo>
                <a:lnTo>
                  <a:pt x="1956209" y="1973476"/>
                </a:lnTo>
                <a:lnTo>
                  <a:pt x="1956209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7485706" y="7189380"/>
            <a:ext cx="2801374" cy="6462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12" name="TextBox 12"/>
          <p:cNvSpPr txBox="1"/>
          <p:nvPr/>
        </p:nvSpPr>
        <p:spPr>
          <a:xfrm>
            <a:off x="10947705" y="6464584"/>
            <a:ext cx="2286293" cy="1272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4"/>
              </a:lnSpc>
              <a:spcBef>
                <a:spcPct val="0"/>
              </a:spcBef>
            </a:pPr>
            <a:r>
              <a:rPr lang="en-US" sz="6667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蚵仔煎</a:t>
            </a:r>
          </a:p>
        </p:txBody>
      </p:sp>
      <p:sp>
        <p:nvSpPr>
          <p:cNvPr id="13" name="AutoShape 13"/>
          <p:cNvSpPr/>
          <p:nvPr/>
        </p:nvSpPr>
        <p:spPr>
          <a:xfrm flipV="1">
            <a:off x="7182038" y="6167120"/>
            <a:ext cx="2848214" cy="239806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14" name="TextBox 14"/>
          <p:cNvSpPr txBox="1"/>
          <p:nvPr/>
        </p:nvSpPr>
        <p:spPr>
          <a:xfrm>
            <a:off x="4890821" y="8203236"/>
            <a:ext cx="259444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新竹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30986" y="5285525"/>
            <a:ext cx="2149105" cy="1272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4"/>
              </a:lnSpc>
              <a:spcBef>
                <a:spcPct val="0"/>
              </a:spcBef>
            </a:pPr>
            <a:r>
              <a:rPr lang="en-US" sz="6667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米   粉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890821" y="5572276"/>
            <a:ext cx="2594446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6000">
                <a:solidFill>
                  <a:srgbClr val="000000"/>
                </a:solidFill>
                <a:latin typeface="Negrita Pro"/>
                <a:ea typeface="Negrita Pro"/>
                <a:cs typeface="Negrita Pro"/>
                <a:sym typeface="Negrita Pro"/>
              </a:rPr>
              <a:t>台中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947705" y="7787705"/>
            <a:ext cx="2286293" cy="1272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4"/>
              </a:lnSpc>
              <a:spcBef>
                <a:spcPct val="0"/>
              </a:spcBef>
            </a:pPr>
            <a:r>
              <a:rPr lang="en-US" sz="6667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太陽餅</a:t>
            </a:r>
          </a:p>
        </p:txBody>
      </p:sp>
      <p:sp>
        <p:nvSpPr>
          <p:cNvPr id="18" name="AutoShape 18"/>
          <p:cNvSpPr/>
          <p:nvPr/>
        </p:nvSpPr>
        <p:spPr>
          <a:xfrm>
            <a:off x="7355627" y="5844791"/>
            <a:ext cx="2971361" cy="271238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diamond" w="lg" len="lg"/>
            <a:tailEnd type="diamond" w="lg" len="lg"/>
          </a:ln>
        </p:spPr>
      </p:sp>
      <p:sp>
        <p:nvSpPr>
          <p:cNvPr id="19" name="Freeform 19"/>
          <p:cNvSpPr/>
          <p:nvPr/>
        </p:nvSpPr>
        <p:spPr>
          <a:xfrm>
            <a:off x="0" y="5682127"/>
            <a:ext cx="5247286" cy="3928905"/>
          </a:xfrm>
          <a:custGeom>
            <a:avLst/>
            <a:gdLst/>
            <a:ahLst/>
            <a:cxnLst/>
            <a:rect l="l" t="t" r="r" b="b"/>
            <a:pathLst>
              <a:path w="5247286" h="3928905">
                <a:moveTo>
                  <a:pt x="0" y="0"/>
                </a:moveTo>
                <a:lnTo>
                  <a:pt x="5247286" y="0"/>
                </a:lnTo>
                <a:lnTo>
                  <a:pt x="5247286" y="3928906"/>
                </a:lnTo>
                <a:lnTo>
                  <a:pt x="0" y="39289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541782">
            <a:off x="-5864370" y="3921060"/>
            <a:ext cx="9879516" cy="10277780"/>
          </a:xfrm>
          <a:custGeom>
            <a:avLst/>
            <a:gdLst/>
            <a:ahLst/>
            <a:cxnLst/>
            <a:rect l="l" t="t" r="r" b="b"/>
            <a:pathLst>
              <a:path w="9879516" h="10277780">
                <a:moveTo>
                  <a:pt x="0" y="0"/>
                </a:moveTo>
                <a:lnTo>
                  <a:pt x="9879516" y="0"/>
                </a:lnTo>
                <a:lnTo>
                  <a:pt x="9879516" y="10277780"/>
                </a:lnTo>
                <a:lnTo>
                  <a:pt x="0" y="1027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878945">
            <a:off x="-638120" y="-2896688"/>
            <a:ext cx="6128647" cy="6128647"/>
          </a:xfrm>
          <a:custGeom>
            <a:avLst/>
            <a:gdLst/>
            <a:ahLst/>
            <a:cxnLst/>
            <a:rect l="l" t="t" r="r" b="b"/>
            <a:pathLst>
              <a:path w="6128647" h="6128647">
                <a:moveTo>
                  <a:pt x="0" y="0"/>
                </a:moveTo>
                <a:lnTo>
                  <a:pt x="6128647" y="0"/>
                </a:lnTo>
                <a:lnTo>
                  <a:pt x="6128647" y="6128647"/>
                </a:lnTo>
                <a:lnTo>
                  <a:pt x="0" y="612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0" y="167636"/>
            <a:ext cx="2672025" cy="1292288"/>
          </a:xfrm>
          <a:custGeom>
            <a:avLst/>
            <a:gdLst/>
            <a:ahLst/>
            <a:cxnLst/>
            <a:rect l="l" t="t" r="r" b="b"/>
            <a:pathLst>
              <a:path w="2672025" h="1292288">
                <a:moveTo>
                  <a:pt x="2672025" y="0"/>
                </a:moveTo>
                <a:lnTo>
                  <a:pt x="0" y="0"/>
                </a:lnTo>
                <a:lnTo>
                  <a:pt x="0" y="1292288"/>
                </a:lnTo>
                <a:lnTo>
                  <a:pt x="2672025" y="1292288"/>
                </a:lnTo>
                <a:lnTo>
                  <a:pt x="267202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357260" y="768770"/>
            <a:ext cx="8028874" cy="190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1"/>
              </a:lnSpc>
            </a:pPr>
            <a:r>
              <a:rPr lang="en-US" sz="7311">
                <a:solidFill>
                  <a:srgbClr val="8F2527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「從美食天堂出發」這個活動</a:t>
            </a:r>
          </a:p>
        </p:txBody>
      </p:sp>
      <p:sp>
        <p:nvSpPr>
          <p:cNvPr id="6" name="Freeform 6"/>
          <p:cNvSpPr/>
          <p:nvPr/>
        </p:nvSpPr>
        <p:spPr>
          <a:xfrm flipH="1" flipV="1">
            <a:off x="15587799" y="-1884190"/>
            <a:ext cx="4940704" cy="4376052"/>
          </a:xfrm>
          <a:custGeom>
            <a:avLst/>
            <a:gdLst/>
            <a:ahLst/>
            <a:cxnLst/>
            <a:rect l="l" t="t" r="r" b="b"/>
            <a:pathLst>
              <a:path w="4940704" h="4376052">
                <a:moveTo>
                  <a:pt x="4940705" y="4376053"/>
                </a:moveTo>
                <a:lnTo>
                  <a:pt x="0" y="4376053"/>
                </a:lnTo>
                <a:lnTo>
                  <a:pt x="0" y="0"/>
                </a:lnTo>
                <a:lnTo>
                  <a:pt x="4940705" y="0"/>
                </a:lnTo>
                <a:lnTo>
                  <a:pt x="4940705" y="437605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741947">
            <a:off x="14776432" y="5602653"/>
            <a:ext cx="8134907" cy="8462842"/>
          </a:xfrm>
          <a:custGeom>
            <a:avLst/>
            <a:gdLst/>
            <a:ahLst/>
            <a:cxnLst/>
            <a:rect l="l" t="t" r="r" b="b"/>
            <a:pathLst>
              <a:path w="8134907" h="8462842">
                <a:moveTo>
                  <a:pt x="0" y="0"/>
                </a:moveTo>
                <a:lnTo>
                  <a:pt x="8134907" y="0"/>
                </a:lnTo>
                <a:lnTo>
                  <a:pt x="8134907" y="8462842"/>
                </a:lnTo>
                <a:lnTo>
                  <a:pt x="0" y="84628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6887676" y="2404754"/>
            <a:ext cx="1956209" cy="1973477"/>
          </a:xfrm>
          <a:custGeom>
            <a:avLst/>
            <a:gdLst/>
            <a:ahLst/>
            <a:cxnLst/>
            <a:rect l="l" t="t" r="r" b="b"/>
            <a:pathLst>
              <a:path w="1956209" h="1973477">
                <a:moveTo>
                  <a:pt x="1956209" y="0"/>
                </a:moveTo>
                <a:lnTo>
                  <a:pt x="0" y="0"/>
                </a:lnTo>
                <a:lnTo>
                  <a:pt x="0" y="1973477"/>
                </a:lnTo>
                <a:lnTo>
                  <a:pt x="1956209" y="1973477"/>
                </a:lnTo>
                <a:lnTo>
                  <a:pt x="195620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40787" y="6036390"/>
            <a:ext cx="5262608" cy="3940378"/>
          </a:xfrm>
          <a:custGeom>
            <a:avLst/>
            <a:gdLst/>
            <a:ahLst/>
            <a:cxnLst/>
            <a:rect l="l" t="t" r="r" b="b"/>
            <a:pathLst>
              <a:path w="5262608" h="3940378">
                <a:moveTo>
                  <a:pt x="0" y="0"/>
                </a:moveTo>
                <a:lnTo>
                  <a:pt x="5262608" y="0"/>
                </a:lnTo>
                <a:lnTo>
                  <a:pt x="5262608" y="3940378"/>
                </a:lnTo>
                <a:lnTo>
                  <a:pt x="0" y="39403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56748" y="8006579"/>
            <a:ext cx="2912342" cy="1827495"/>
          </a:xfrm>
          <a:custGeom>
            <a:avLst/>
            <a:gdLst/>
            <a:ahLst/>
            <a:cxnLst/>
            <a:rect l="l" t="t" r="r" b="b"/>
            <a:pathLst>
              <a:path w="2912342" h="1827495">
                <a:moveTo>
                  <a:pt x="0" y="0"/>
                </a:moveTo>
                <a:lnTo>
                  <a:pt x="2912342" y="0"/>
                </a:lnTo>
                <a:lnTo>
                  <a:pt x="2912342" y="1827495"/>
                </a:lnTo>
                <a:lnTo>
                  <a:pt x="0" y="18274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233998" y="8196859"/>
            <a:ext cx="2151888" cy="2280421"/>
          </a:xfrm>
          <a:custGeom>
            <a:avLst/>
            <a:gdLst/>
            <a:ahLst/>
            <a:cxnLst/>
            <a:rect l="l" t="t" r="r" b="b"/>
            <a:pathLst>
              <a:path w="2151888" h="2280421">
                <a:moveTo>
                  <a:pt x="0" y="0"/>
                </a:moveTo>
                <a:lnTo>
                  <a:pt x="2151888" y="0"/>
                </a:lnTo>
                <a:lnTo>
                  <a:pt x="2151888" y="2280421"/>
                </a:lnTo>
                <a:lnTo>
                  <a:pt x="0" y="22804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54929" y="4806439"/>
            <a:ext cx="1912190" cy="518956"/>
          </a:xfrm>
          <a:custGeom>
            <a:avLst/>
            <a:gdLst/>
            <a:ahLst/>
            <a:cxnLst/>
            <a:rect l="l" t="t" r="r" b="b"/>
            <a:pathLst>
              <a:path w="1912190" h="518956">
                <a:moveTo>
                  <a:pt x="0" y="0"/>
                </a:moveTo>
                <a:lnTo>
                  <a:pt x="1912190" y="0"/>
                </a:lnTo>
                <a:lnTo>
                  <a:pt x="1912190" y="518957"/>
                </a:lnTo>
                <a:lnTo>
                  <a:pt x="0" y="51895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371697" y="3390772"/>
            <a:ext cx="6347073" cy="4806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17"/>
              </a:lnSpc>
            </a:pPr>
            <a:r>
              <a:rPr lang="en-US" sz="5196">
                <a:solidFill>
                  <a:srgbClr val="8F2527"/>
                </a:solidFill>
                <a:latin typeface="Canva Sans"/>
                <a:ea typeface="Canva Sans"/>
                <a:cs typeface="Canva Sans"/>
                <a:sym typeface="Canva Sans"/>
              </a:rPr>
              <a:t>🧭 我們一起探索了：</a:t>
            </a:r>
          </a:p>
          <a:p>
            <a:pPr algn="l">
              <a:lnSpc>
                <a:spcPts val="9717"/>
              </a:lnSpc>
            </a:pPr>
            <a:r>
              <a:rPr lang="en-US" sz="5196">
                <a:solidFill>
                  <a:srgbClr val="8F2527"/>
                </a:solidFill>
                <a:latin typeface="Canva Sans"/>
                <a:ea typeface="Canva Sans"/>
                <a:cs typeface="Canva Sans"/>
                <a:sym typeface="Canva Sans"/>
              </a:rPr>
              <a:t>🌍 家鄉的美食文化</a:t>
            </a:r>
          </a:p>
          <a:p>
            <a:pPr algn="l">
              <a:lnSpc>
                <a:spcPts val="9717"/>
              </a:lnSpc>
            </a:pPr>
            <a:r>
              <a:rPr lang="en-US" sz="5196">
                <a:solidFill>
                  <a:srgbClr val="8F2527"/>
                </a:solidFill>
                <a:latin typeface="Canva Sans"/>
                <a:ea typeface="Canva Sans"/>
                <a:cs typeface="Canva Sans"/>
                <a:sym typeface="Canva Sans"/>
              </a:rPr>
              <a:t>🍱 花蓮的美食</a:t>
            </a:r>
          </a:p>
          <a:p>
            <a:pPr algn="l">
              <a:lnSpc>
                <a:spcPts val="9717"/>
              </a:lnSpc>
            </a:pPr>
            <a:r>
              <a:rPr lang="en-US" sz="5196">
                <a:solidFill>
                  <a:srgbClr val="8F2527"/>
                </a:solidFill>
                <a:latin typeface="Canva Sans"/>
                <a:ea typeface="Canva Sans"/>
                <a:cs typeface="Canva Sans"/>
                <a:sym typeface="Canva Sans"/>
              </a:rPr>
              <a:t>🗣️台灣的美食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</Words>
  <Application>Microsoft Office PowerPoint</Application>
  <PresentationFormat>自訂</PresentationFormat>
  <Paragraphs>41</Paragraphs>
  <Slides>10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18" baseType="lpstr">
      <vt:lpstr>Arial</vt:lpstr>
      <vt:lpstr>新細明體</vt:lpstr>
      <vt:lpstr>Negrita Pro</vt:lpstr>
      <vt:lpstr>可畫朵朵體-HK</vt:lpstr>
      <vt:lpstr>Calibri</vt:lpstr>
      <vt:lpstr>可画动感隶书</vt:lpstr>
      <vt:lpstr>Canva Sans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三上活動一   美食天堂出發</dc:title>
  <dc:creator>PC-106</dc:creator>
  <cp:lastModifiedBy>PC-106</cp:lastModifiedBy>
  <cp:revision>1</cp:revision>
  <dcterms:created xsi:type="dcterms:W3CDTF">2006-08-16T00:00:00Z</dcterms:created>
  <dcterms:modified xsi:type="dcterms:W3CDTF">2025-09-16T10:30:52Z</dcterms:modified>
  <dc:identifier>DAGyYWmoAqs</dc:identifier>
</cp:coreProperties>
</file>