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234" y="-1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13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14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rPr dirty="0"/>
              <a:t>🌏 </a:t>
            </a:r>
            <a:r>
              <a:rPr dirty="0" err="1"/>
              <a:t>少肉多蔬食，綠能愛地球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1388534" y="1755986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 err="1"/>
              <a:t>國際教育</a:t>
            </a:r>
            <a:r>
              <a:rPr dirty="0"/>
              <a:t> × </a:t>
            </a:r>
            <a:r>
              <a:rPr dirty="0" err="1"/>
              <a:t>節能減碳</a:t>
            </a:r>
            <a:r>
              <a:rPr dirty="0"/>
              <a:t> × </a:t>
            </a:r>
            <a:r>
              <a:rPr dirty="0" err="1"/>
              <a:t>蔬食行動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適合國小五、六年級課程，40分鐘專題教學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07082" y="590678"/>
            <a:ext cx="4083169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rPr dirty="0" err="1" smtClean="0"/>
              <a:t>碳排放與飲食關係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914399" y="1888067"/>
            <a:ext cx="6883616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🥩 </a:t>
            </a:r>
            <a:r>
              <a:rPr lang="zh-TW" altLang="en-US" dirty="0" smtClean="0"/>
              <a:t>   </a:t>
            </a:r>
            <a:r>
              <a:rPr dirty="0" err="1" smtClean="0"/>
              <a:t>畜牧業是碳排大戶之一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🥗 </a:t>
            </a:r>
            <a:r>
              <a:rPr lang="zh-TW" altLang="en-US" dirty="0" smtClean="0"/>
              <a:t>   </a:t>
            </a:r>
            <a:r>
              <a:rPr dirty="0" err="1" smtClean="0"/>
              <a:t>每少吃</a:t>
            </a:r>
            <a:r>
              <a:rPr dirty="0" smtClean="0"/>
              <a:t> </a:t>
            </a:r>
            <a:r>
              <a:rPr dirty="0"/>
              <a:t>100 </a:t>
            </a:r>
            <a:r>
              <a:rPr dirty="0" err="1"/>
              <a:t>克牛肉，可減少約</a:t>
            </a:r>
            <a:r>
              <a:rPr dirty="0"/>
              <a:t> 1.5 </a:t>
            </a:r>
            <a:r>
              <a:rPr dirty="0" err="1"/>
              <a:t>公斤碳排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🌿 </a:t>
            </a:r>
            <a:r>
              <a:rPr lang="zh-TW" altLang="en-US" dirty="0" smtClean="0"/>
              <a:t> </a:t>
            </a:r>
            <a:r>
              <a:rPr dirty="0" err="1" smtClean="0"/>
              <a:t>從餐桌做起</a:t>
            </a:r>
            <a:r>
              <a:rPr dirty="0" err="1"/>
              <a:t>，幫助地球降溫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88066" y="417493"/>
            <a:ext cx="4083169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rPr dirty="0" err="1" smtClean="0"/>
              <a:t>低碳蔬食菜單創意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1397000" y="1727199"/>
            <a:ext cx="607906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🍜 </a:t>
            </a:r>
            <a:r>
              <a:rPr dirty="0" err="1"/>
              <a:t>想想哪些蔬食餐點最美味</a:t>
            </a:r>
            <a:r>
              <a:rPr dirty="0"/>
              <a:t>？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🥗 </a:t>
            </a:r>
            <a:r>
              <a:rPr lang="zh-TW" altLang="en-US" dirty="0" smtClean="0"/>
              <a:t>   </a:t>
            </a:r>
            <a:r>
              <a:rPr dirty="0" err="1" smtClean="0"/>
              <a:t>分享你最愛的蔬食料理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💡 </a:t>
            </a:r>
            <a:r>
              <a:rPr dirty="0" err="1"/>
              <a:t>設計一份屬於你的小小低碳菜單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23066" y="308187"/>
            <a:ext cx="4083169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rPr dirty="0" err="1" smtClean="0"/>
              <a:t>家庭蔬食推廣計畫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1483902" y="1566335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👨‍👩‍👧‍👦 </a:t>
            </a:r>
            <a:r>
              <a:rPr dirty="0" err="1"/>
              <a:t>如何邀請家人一起吃蔬食</a:t>
            </a:r>
            <a:r>
              <a:rPr dirty="0"/>
              <a:t>？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📅 </a:t>
            </a:r>
            <a:r>
              <a:rPr dirty="0" err="1"/>
              <a:t>可以嘗試每週至少一天蔬食日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🌏 </a:t>
            </a:r>
            <a:r>
              <a:rPr dirty="0" err="1"/>
              <a:t>帶動家庭改變，影響更多人</a:t>
            </a:r>
            <a:r>
              <a:rPr dirty="0"/>
              <a:t>！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76399" y="372533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rPr dirty="0" err="1"/>
              <a:t>綠色承諾牆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1193800" y="1735666"/>
            <a:ext cx="639233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 smtClean="0"/>
              <a:t>✍</a:t>
            </a:r>
            <a:r>
              <a:rPr lang="zh-TW" altLang="en-US" dirty="0" smtClean="0"/>
              <a:t> </a:t>
            </a:r>
            <a:r>
              <a:rPr dirty="0" smtClean="0"/>
              <a:t> </a:t>
            </a:r>
            <a:r>
              <a:rPr dirty="0" err="1"/>
              <a:t>我的名字</a:t>
            </a:r>
            <a:r>
              <a:rPr dirty="0"/>
              <a:t>：________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📌 </a:t>
            </a:r>
            <a:r>
              <a:rPr lang="zh-TW" altLang="en-US" dirty="0" smtClean="0"/>
              <a:t> </a:t>
            </a:r>
            <a:r>
              <a:rPr dirty="0" err="1" smtClean="0"/>
              <a:t>我的行動</a:t>
            </a:r>
            <a:r>
              <a:rPr dirty="0"/>
              <a:t>：________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🌿 </a:t>
            </a:r>
            <a:r>
              <a:rPr lang="zh-TW" altLang="en-US" dirty="0" smtClean="0"/>
              <a:t> </a:t>
            </a:r>
            <a:r>
              <a:rPr dirty="0" err="1" smtClean="0"/>
              <a:t>今天的選擇</a:t>
            </a:r>
            <a:r>
              <a:rPr dirty="0" err="1"/>
              <a:t>，決定地球的未來</a:t>
            </a:r>
            <a:r>
              <a:rPr dirty="0"/>
              <a:t>！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39334" y="663787"/>
            <a:ext cx="579966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rPr dirty="0" err="1"/>
              <a:t>總結與呼籲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1075267" y="2192867"/>
            <a:ext cx="6527800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sz="3200" dirty="0" smtClean="0"/>
              <a:t>1</a:t>
            </a:r>
            <a:r>
              <a:rPr lang="zh-TW" altLang="en-US" sz="3200" dirty="0" smtClean="0"/>
              <a:t> </a:t>
            </a:r>
            <a:r>
              <a:rPr sz="3200" dirty="0" err="1" smtClean="0"/>
              <a:t>少肉多蔬食</a:t>
            </a:r>
            <a:r>
              <a:rPr sz="3200" dirty="0" err="1"/>
              <a:t>，減少碳排</a:t>
            </a:r>
            <a:endParaRPr sz="3200"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sz="3200" dirty="0" smtClean="0"/>
              <a:t>2 </a:t>
            </a:r>
            <a:r>
              <a:rPr lang="zh-TW" altLang="en-US" sz="3200" dirty="0" smtClean="0"/>
              <a:t> </a:t>
            </a:r>
            <a:r>
              <a:rPr sz="3200" dirty="0" err="1" smtClean="0"/>
              <a:t>全球共同努力</a:t>
            </a:r>
            <a:r>
              <a:rPr sz="3200" dirty="0" err="1"/>
              <a:t>，守護地球</a:t>
            </a:r>
            <a:endParaRPr sz="3200"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sz="3200" dirty="0" smtClean="0"/>
              <a:t>3</a:t>
            </a:r>
            <a:r>
              <a:rPr lang="zh-TW" altLang="en-US" sz="3200" dirty="0" smtClean="0"/>
              <a:t> </a:t>
            </a:r>
            <a:r>
              <a:rPr sz="3200" dirty="0" err="1" smtClean="0"/>
              <a:t>每個人都能從餐桌開始愛護地球</a:t>
            </a:r>
            <a:endParaRPr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04333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rPr dirty="0" err="1"/>
              <a:t>課程目標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5020926" cy="196977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 smtClean="0"/>
              <a:t>1了解全球暖化與碳排放問題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 smtClean="0"/>
              <a:t>2認識蔬食與環保的關聯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 smtClean="0"/>
              <a:t>3學會設計綠能行動計畫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 smtClean="0"/>
              <a:t>4培養愛護地球</a:t>
            </a:r>
            <a:r>
              <a:rPr dirty="0"/>
              <a:t>、尊重生命的態度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58801" y="604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rPr dirty="0" err="1"/>
              <a:t>為什麼地球發燒了</a:t>
            </a:r>
            <a:r>
              <a:rPr dirty="0"/>
              <a:t>？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58335" y="2082801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💭 </a:t>
            </a:r>
            <a:r>
              <a:rPr dirty="0" err="1"/>
              <a:t>提問引導：如果氣溫再升高</a:t>
            </a:r>
            <a:r>
              <a:rPr dirty="0"/>
              <a:t> 2°C，會發生什麼事？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🌎 </a:t>
            </a:r>
            <a:r>
              <a:rPr dirty="0" err="1"/>
              <a:t>播放極端氣候照片，引導學生思考全球暖化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67267" y="443653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rPr dirty="0" err="1"/>
              <a:t>影片觀賞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753533" y="1896533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🎥 《</a:t>
            </a:r>
            <a:r>
              <a:rPr dirty="0" err="1"/>
              <a:t>小肉多蔬食，好食一起來，愛自己也疼地球</a:t>
            </a:r>
            <a:r>
              <a:rPr dirty="0"/>
              <a:t>》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⏱️ </a:t>
            </a:r>
            <a:r>
              <a:rPr dirty="0" err="1"/>
              <a:t>影片長度：約</a:t>
            </a:r>
            <a:r>
              <a:rPr dirty="0"/>
              <a:t> 5 </a:t>
            </a:r>
            <a:r>
              <a:rPr dirty="0" err="1"/>
              <a:t>分鐘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💡 </a:t>
            </a:r>
            <a:r>
              <a:rPr dirty="0" err="1"/>
              <a:t>主題：蔬食、健康、愛地球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8067" y="612986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rPr dirty="0" err="1"/>
              <a:t>影片重點回顧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745068" y="1862667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🥩 </a:t>
            </a:r>
            <a:r>
              <a:rPr dirty="0" err="1"/>
              <a:t>吃太多肉會增加碳排與環境負擔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🥦 </a:t>
            </a:r>
            <a:r>
              <a:rPr dirty="0" err="1"/>
              <a:t>多吃蔬食有助於保護地球與健康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💚 </a:t>
            </a:r>
            <a:r>
              <a:rPr dirty="0" err="1"/>
              <a:t>愛自己</a:t>
            </a:r>
            <a:r>
              <a:rPr dirty="0"/>
              <a:t> → </a:t>
            </a:r>
            <a:r>
              <a:rPr dirty="0" err="1"/>
              <a:t>愛地球</a:t>
            </a:r>
            <a:r>
              <a:rPr dirty="0"/>
              <a:t> → </a:t>
            </a:r>
            <a:r>
              <a:rPr dirty="0" err="1"/>
              <a:t>愛未來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02733" y="621453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rPr dirty="0" err="1"/>
              <a:t>國際案例分享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863600" y="2275841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🇬🇧 </a:t>
            </a:r>
            <a:r>
              <a:rPr dirty="0" err="1"/>
              <a:t>英國：推動「無肉星期一</a:t>
            </a:r>
            <a:r>
              <a:rPr dirty="0"/>
              <a:t>」→ </a:t>
            </a:r>
            <a:r>
              <a:rPr dirty="0" err="1"/>
              <a:t>減少</a:t>
            </a:r>
            <a:r>
              <a:rPr dirty="0"/>
              <a:t> 14% </a:t>
            </a:r>
            <a:r>
              <a:rPr dirty="0" err="1"/>
              <a:t>碳排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🇩🇪 </a:t>
            </a:r>
            <a:r>
              <a:rPr dirty="0" err="1"/>
              <a:t>德國：學校每週一天蔬食</a:t>
            </a:r>
            <a:r>
              <a:rPr dirty="0"/>
              <a:t> → </a:t>
            </a:r>
            <a:r>
              <a:rPr dirty="0" err="1"/>
              <a:t>學生健康改善</a:t>
            </a:r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🇹🇼 </a:t>
            </a:r>
            <a:r>
              <a:rPr dirty="0" err="1"/>
              <a:t>台灣：推廣蔬食餐廳與校園蔬食</a:t>
            </a:r>
            <a:r>
              <a:rPr dirty="0"/>
              <a:t> → </a:t>
            </a:r>
            <a:r>
              <a:rPr dirty="0" err="1"/>
              <a:t>廚餘減少</a:t>
            </a:r>
            <a:r>
              <a:rPr dirty="0"/>
              <a:t> 30%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8067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rPr dirty="0"/>
              <a:t>SDGs </a:t>
            </a:r>
            <a:r>
              <a:rPr dirty="0" err="1"/>
              <a:t>全球視野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20320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🌏 SDG 13：氣候行動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🥗 SDG 12：負責任的消費與生產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dirty="0"/>
              <a:t>📌 </a:t>
            </a:r>
            <a:r>
              <a:rPr dirty="0" err="1"/>
              <a:t>從我們的餐桌開始，改變世界</a:t>
            </a:r>
            <a:r>
              <a:rPr dirty="0"/>
              <a:t>！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t>小組任務：設計綠能飲食計畫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📌 題目：設計一份『少肉多蔬食』一週行動表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💡 想想：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• 每週吃素幾次？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• 會選擇哪些低碳蔬食？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• 如何邀請家人一起參與？</a:t>
            </a:r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t>⏳ 討論 8 分鐘，分享 2 分鐘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28800" y="545253"/>
            <a:ext cx="4083169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rPr dirty="0" err="1" smtClean="0"/>
              <a:t>少肉多蔬食的好處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1049866" y="1896533"/>
            <a:ext cx="5609228" cy="283154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sz="3200" dirty="0"/>
              <a:t>🥦 </a:t>
            </a:r>
            <a:r>
              <a:rPr sz="3200" dirty="0" err="1" smtClean="0"/>
              <a:t>減少肉類消費可降低碳排</a:t>
            </a:r>
            <a:endParaRPr lang="en-US" sz="3200" dirty="0" smtClean="0"/>
          </a:p>
          <a:p>
            <a:pPr algn="l">
              <a:defRPr sz="2600">
                <a:solidFill>
                  <a:srgbClr val="3C3C3C"/>
                </a:solidFill>
              </a:defRPr>
            </a:pPr>
            <a:endParaRPr sz="3200"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sz="3200" dirty="0"/>
              <a:t>💪 </a:t>
            </a:r>
            <a:r>
              <a:rPr sz="3200" dirty="0" err="1" smtClean="0"/>
              <a:t>蔬食有助於健康與體力</a:t>
            </a:r>
            <a:endParaRPr lang="en-US" sz="3200" dirty="0" smtClean="0"/>
          </a:p>
          <a:p>
            <a:pPr algn="l">
              <a:defRPr sz="2600">
                <a:solidFill>
                  <a:srgbClr val="3C3C3C"/>
                </a:solidFill>
              </a:defRPr>
            </a:pPr>
            <a:endParaRPr sz="3200" dirty="0"/>
          </a:p>
          <a:p>
            <a:pPr algn="l">
              <a:defRPr sz="2600">
                <a:solidFill>
                  <a:srgbClr val="3C3C3C"/>
                </a:solidFill>
              </a:defRPr>
            </a:pPr>
            <a:r>
              <a:rPr sz="3200" dirty="0"/>
              <a:t>🌏 </a:t>
            </a:r>
            <a:r>
              <a:rPr sz="3200" dirty="0" err="1"/>
              <a:t>小小選擇，守護地球大未來</a:t>
            </a:r>
            <a:endParaRPr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龍騰四海">
  <a:themeElements>
    <a:clrScheme name="龍騰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龍騰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龍騰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14</TotalTime>
  <Words>221</Words>
  <Application>Microsoft Office PowerPoint</Application>
  <PresentationFormat>如螢幕大小 (4:3)</PresentationFormat>
  <Paragraphs>88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龍騰四海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subject/>
  <dc:creator/>
  <cp:keywords/>
  <dc:description>generated using python-pptx</dc:description>
  <cp:lastModifiedBy>gen</cp:lastModifiedBy>
  <cp:revision>4</cp:revision>
  <dcterms:created xsi:type="dcterms:W3CDTF">2013-01-27T09:14:16Z</dcterms:created>
  <dcterms:modified xsi:type="dcterms:W3CDTF">2025-09-04T12:53:26Z</dcterms:modified>
  <cp:category/>
</cp:coreProperties>
</file>