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可画汤圆" charset="1" panose="02000500000000000000"/>
      <p:regular r:id="rId23"/>
    </p:embeddedFont>
    <p:embeddedFont>
      <p:font typeface="芫荽" charset="1" panose="00000000000000000000"/>
      <p:regular r:id="rId24"/>
    </p:embeddedFont>
    <p:embeddedFont>
      <p:font typeface="Lazydog" charset="1" panose="00000000000000000000"/>
      <p:regular r:id="rId25"/>
    </p:embeddedFont>
    <p:embeddedFont>
      <p:font typeface="One Little Font Full" charset="1" panose="00000500000000000000"/>
      <p:regular r:id="rId26"/>
    </p:embeddedFont>
    <p:embeddedFont>
      <p:font typeface="Jeepers" charset="1" panose="020000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svg" Type="http://schemas.openxmlformats.org/officeDocument/2006/relationships/image"/><Relationship Id="rId6" Target="../media/image64.png" Type="http://schemas.openxmlformats.org/officeDocument/2006/relationships/image"/><Relationship Id="rId7" Target="../media/image65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66.jpeg" Type="http://schemas.openxmlformats.org/officeDocument/2006/relationships/image"/><Relationship Id="rId8" Target="../media/image6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jpeg" Type="http://schemas.openxmlformats.org/officeDocument/2006/relationships/image"/><Relationship Id="rId2" Target="../media/image1.jpeg" Type="http://schemas.openxmlformats.org/officeDocument/2006/relationships/image"/><Relationship Id="rId3" Target="../media/image17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jpeg" Type="http://schemas.openxmlformats.org/officeDocument/2006/relationships/image"/><Relationship Id="rId8" Target="../media/image2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jpeg" Type="http://schemas.openxmlformats.org/officeDocument/2006/relationships/image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2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2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16" Target="../media/image50.png" Type="http://schemas.openxmlformats.org/officeDocument/2006/relationships/image"/><Relationship Id="rId17" Target="../media/image51.svg" Type="http://schemas.openxmlformats.org/officeDocument/2006/relationships/image"/><Relationship Id="rId18" Target="../media/image52.png" Type="http://schemas.openxmlformats.org/officeDocument/2006/relationships/image"/><Relationship Id="rId19" Target="../media/image53.svg" Type="http://schemas.openxmlformats.org/officeDocument/2006/relationships/image"/><Relationship Id="rId2" Target="../media/image36.png" Type="http://schemas.openxmlformats.org/officeDocument/2006/relationships/image"/><Relationship Id="rId20" Target="../media/image54.jpe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01973" y="2021904"/>
            <a:ext cx="6338266" cy="6243192"/>
          </a:xfrm>
          <a:custGeom>
            <a:avLst/>
            <a:gdLst/>
            <a:ahLst/>
            <a:cxnLst/>
            <a:rect r="r" b="b" t="t" l="l"/>
            <a:pathLst>
              <a:path h="6243192" w="6338266">
                <a:moveTo>
                  <a:pt x="0" y="0"/>
                </a:moveTo>
                <a:lnTo>
                  <a:pt x="6338267" y="0"/>
                </a:lnTo>
                <a:lnTo>
                  <a:pt x="6338267" y="6243192"/>
                </a:lnTo>
                <a:lnTo>
                  <a:pt x="0" y="6243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4433" y="-1730761"/>
            <a:ext cx="3702113" cy="3331902"/>
          </a:xfrm>
          <a:custGeom>
            <a:avLst/>
            <a:gdLst/>
            <a:ahLst/>
            <a:cxnLst/>
            <a:rect r="r" b="b" t="t" l="l"/>
            <a:pathLst>
              <a:path h="3331902" w="3702113">
                <a:moveTo>
                  <a:pt x="0" y="0"/>
                </a:moveTo>
                <a:lnTo>
                  <a:pt x="3702113" y="0"/>
                </a:lnTo>
                <a:lnTo>
                  <a:pt x="3702113" y="3331902"/>
                </a:lnTo>
                <a:lnTo>
                  <a:pt x="0" y="3331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05200" y="8934293"/>
            <a:ext cx="5928198" cy="2705414"/>
          </a:xfrm>
          <a:custGeom>
            <a:avLst/>
            <a:gdLst/>
            <a:ahLst/>
            <a:cxnLst/>
            <a:rect r="r" b="b" t="t" l="l"/>
            <a:pathLst>
              <a:path h="2705414" w="5928198">
                <a:moveTo>
                  <a:pt x="0" y="0"/>
                </a:moveTo>
                <a:lnTo>
                  <a:pt x="5928198" y="0"/>
                </a:lnTo>
                <a:lnTo>
                  <a:pt x="5928198" y="2705414"/>
                </a:lnTo>
                <a:lnTo>
                  <a:pt x="0" y="2705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377420" y="-2579137"/>
            <a:ext cx="4410974" cy="3673138"/>
          </a:xfrm>
          <a:custGeom>
            <a:avLst/>
            <a:gdLst/>
            <a:ahLst/>
            <a:cxnLst/>
            <a:rect r="r" b="b" t="t" l="l"/>
            <a:pathLst>
              <a:path h="3673138" w="4410974">
                <a:moveTo>
                  <a:pt x="0" y="0"/>
                </a:moveTo>
                <a:lnTo>
                  <a:pt x="4410974" y="0"/>
                </a:lnTo>
                <a:lnTo>
                  <a:pt x="4410974" y="3673138"/>
                </a:lnTo>
                <a:lnTo>
                  <a:pt x="0" y="3673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95517" y="-563627"/>
            <a:ext cx="2962412" cy="2940867"/>
          </a:xfrm>
          <a:custGeom>
            <a:avLst/>
            <a:gdLst/>
            <a:ahLst/>
            <a:cxnLst/>
            <a:rect r="r" b="b" t="t" l="l"/>
            <a:pathLst>
              <a:path h="2940867" w="2962412">
                <a:moveTo>
                  <a:pt x="0" y="0"/>
                </a:moveTo>
                <a:lnTo>
                  <a:pt x="2962413" y="0"/>
                </a:lnTo>
                <a:lnTo>
                  <a:pt x="2962413" y="2940868"/>
                </a:lnTo>
                <a:lnTo>
                  <a:pt x="0" y="2940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68081" y="8210888"/>
            <a:ext cx="3202776" cy="2591337"/>
          </a:xfrm>
          <a:custGeom>
            <a:avLst/>
            <a:gdLst/>
            <a:ahLst/>
            <a:cxnLst/>
            <a:rect r="r" b="b" t="t" l="l"/>
            <a:pathLst>
              <a:path h="2591337" w="3202776">
                <a:moveTo>
                  <a:pt x="0" y="0"/>
                </a:moveTo>
                <a:lnTo>
                  <a:pt x="3202776" y="0"/>
                </a:lnTo>
                <a:lnTo>
                  <a:pt x="3202776" y="2591337"/>
                </a:lnTo>
                <a:lnTo>
                  <a:pt x="0" y="2591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19553" y="-2155953"/>
            <a:ext cx="2953042" cy="3184653"/>
          </a:xfrm>
          <a:custGeom>
            <a:avLst/>
            <a:gdLst/>
            <a:ahLst/>
            <a:cxnLst/>
            <a:rect r="r" b="b" t="t" l="l"/>
            <a:pathLst>
              <a:path h="3184653" w="2953042">
                <a:moveTo>
                  <a:pt x="0" y="0"/>
                </a:moveTo>
                <a:lnTo>
                  <a:pt x="2953042" y="0"/>
                </a:lnTo>
                <a:lnTo>
                  <a:pt x="2953042" y="3184653"/>
                </a:lnTo>
                <a:lnTo>
                  <a:pt x="0" y="31846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-895517" y="8443726"/>
            <a:ext cx="4096165" cy="3686548"/>
          </a:xfrm>
          <a:custGeom>
            <a:avLst/>
            <a:gdLst/>
            <a:ahLst/>
            <a:cxnLst/>
            <a:rect r="r" b="b" t="t" l="l"/>
            <a:pathLst>
              <a:path h="3686548" w="4096165">
                <a:moveTo>
                  <a:pt x="0" y="0"/>
                </a:moveTo>
                <a:lnTo>
                  <a:pt x="4096165" y="0"/>
                </a:lnTo>
                <a:lnTo>
                  <a:pt x="4096165" y="3686548"/>
                </a:lnTo>
                <a:lnTo>
                  <a:pt x="0" y="3686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48850" y="9258300"/>
            <a:ext cx="3896790" cy="3542536"/>
          </a:xfrm>
          <a:custGeom>
            <a:avLst/>
            <a:gdLst/>
            <a:ahLst/>
            <a:cxnLst/>
            <a:rect r="r" b="b" t="t" l="l"/>
            <a:pathLst>
              <a:path h="3542536" w="3896790">
                <a:moveTo>
                  <a:pt x="0" y="0"/>
                </a:moveTo>
                <a:lnTo>
                  <a:pt x="3896789" y="0"/>
                </a:lnTo>
                <a:lnTo>
                  <a:pt x="3896789" y="3542536"/>
                </a:lnTo>
                <a:lnTo>
                  <a:pt x="0" y="3542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367432" y="2364288"/>
            <a:ext cx="10518481" cy="6477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8620" spc="-206">
                <a:solidFill>
                  <a:srgbClr val="F8F3E8"/>
                </a:solidFill>
                <a:ea typeface="可画汤圆"/>
              </a:rPr>
              <a:t>這是你最愛的東西，</a:t>
            </a:r>
          </a:p>
          <a:p>
            <a:pPr algn="ctr">
              <a:lnSpc>
                <a:spcPts val="10497"/>
              </a:lnSpc>
            </a:pPr>
            <a:r>
              <a:rPr lang="en-US" sz="11049" spc="-265">
                <a:solidFill>
                  <a:srgbClr val="F8F3E8"/>
                </a:solidFill>
                <a:ea typeface="可画汤圆"/>
              </a:rPr>
              <a:t>請記得帶走</a:t>
            </a:r>
          </a:p>
          <a:p>
            <a:pPr algn="ctr">
              <a:lnSpc>
                <a:spcPts val="10402"/>
              </a:lnSpc>
            </a:pPr>
          </a:p>
          <a:p>
            <a:pPr algn="ctr">
              <a:lnSpc>
                <a:spcPts val="7251"/>
              </a:lnSpc>
            </a:pPr>
            <a:r>
              <a:rPr lang="en-US" sz="7633" spc="-183">
                <a:solidFill>
                  <a:srgbClr val="303030"/>
                </a:solidFill>
                <a:latin typeface="芫荽"/>
              </a:rPr>
              <a:t> zasu ay Raybang  naRin Kalingunan mazas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7713072" y="5143500"/>
            <a:ext cx="2325069" cy="2507427"/>
          </a:xfrm>
          <a:custGeom>
            <a:avLst/>
            <a:gdLst/>
            <a:ahLst/>
            <a:cxnLst/>
            <a:rect r="r" b="b" t="t" l="l"/>
            <a:pathLst>
              <a:path h="2507427" w="2325069">
                <a:moveTo>
                  <a:pt x="0" y="0"/>
                </a:moveTo>
                <a:lnTo>
                  <a:pt x="2325069" y="0"/>
                </a:lnTo>
                <a:lnTo>
                  <a:pt x="2325069" y="2507427"/>
                </a:lnTo>
                <a:lnTo>
                  <a:pt x="0" y="250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-1563069" y="2981734"/>
            <a:ext cx="2325069" cy="2507427"/>
          </a:xfrm>
          <a:custGeom>
            <a:avLst/>
            <a:gdLst/>
            <a:ahLst/>
            <a:cxnLst/>
            <a:rect r="r" b="b" t="t" l="l"/>
            <a:pathLst>
              <a:path h="2507427" w="2325069">
                <a:moveTo>
                  <a:pt x="0" y="0"/>
                </a:moveTo>
                <a:lnTo>
                  <a:pt x="2325069" y="0"/>
                </a:lnTo>
                <a:lnTo>
                  <a:pt x="2325069" y="2507427"/>
                </a:lnTo>
                <a:lnTo>
                  <a:pt x="0" y="250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2572509" y="-2513836"/>
            <a:ext cx="3896790" cy="3542536"/>
          </a:xfrm>
          <a:custGeom>
            <a:avLst/>
            <a:gdLst/>
            <a:ahLst/>
            <a:cxnLst/>
            <a:rect r="r" b="b" t="t" l="l"/>
            <a:pathLst>
              <a:path h="3542536" w="3896790">
                <a:moveTo>
                  <a:pt x="0" y="0"/>
                </a:moveTo>
                <a:lnTo>
                  <a:pt x="3896790" y="0"/>
                </a:lnTo>
                <a:lnTo>
                  <a:pt x="3896790" y="3542536"/>
                </a:lnTo>
                <a:lnTo>
                  <a:pt x="0" y="3542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-2572098" y="6192870"/>
            <a:ext cx="3501883" cy="2916114"/>
          </a:xfrm>
          <a:custGeom>
            <a:avLst/>
            <a:gdLst/>
            <a:ahLst/>
            <a:cxnLst/>
            <a:rect r="r" b="b" t="t" l="l"/>
            <a:pathLst>
              <a:path h="2916114" w="3501883">
                <a:moveTo>
                  <a:pt x="0" y="0"/>
                </a:moveTo>
                <a:lnTo>
                  <a:pt x="3501883" y="0"/>
                </a:lnTo>
                <a:lnTo>
                  <a:pt x="3501883" y="2916114"/>
                </a:lnTo>
                <a:lnTo>
                  <a:pt x="0" y="29161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369469" y="1523677"/>
            <a:ext cx="3501883" cy="2916114"/>
          </a:xfrm>
          <a:custGeom>
            <a:avLst/>
            <a:gdLst/>
            <a:ahLst/>
            <a:cxnLst/>
            <a:rect r="r" b="b" t="t" l="l"/>
            <a:pathLst>
              <a:path h="2916114" w="3501883">
                <a:moveTo>
                  <a:pt x="0" y="0"/>
                </a:moveTo>
                <a:lnTo>
                  <a:pt x="3501883" y="0"/>
                </a:lnTo>
                <a:lnTo>
                  <a:pt x="3501883" y="2916113"/>
                </a:lnTo>
                <a:lnTo>
                  <a:pt x="0" y="2916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DC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8000">
            <a:off x="-70923" y="-127169"/>
            <a:ext cx="18429846" cy="10541338"/>
          </a:xfrm>
          <a:custGeom>
            <a:avLst/>
            <a:gdLst/>
            <a:ahLst/>
            <a:cxnLst/>
            <a:rect r="r" b="b" t="t" l="l"/>
            <a:pathLst>
              <a:path h="10541338" w="18429846">
                <a:moveTo>
                  <a:pt x="0" y="255341"/>
                </a:moveTo>
                <a:lnTo>
                  <a:pt x="18286217" y="0"/>
                </a:lnTo>
                <a:lnTo>
                  <a:pt x="18429846" y="10285997"/>
                </a:lnTo>
                <a:lnTo>
                  <a:pt x="143629" y="10541338"/>
                </a:lnTo>
                <a:lnTo>
                  <a:pt x="0" y="255341"/>
                </a:lnTo>
                <a:close/>
              </a:path>
            </a:pathLst>
          </a:custGeom>
          <a:blipFill>
            <a:blip r:embed="rId2"/>
            <a:stretch>
              <a:fillRect l="-1931" t="-3717" r="-2940" b="-4689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DC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6710" y="0"/>
            <a:ext cx="18484710" cy="10184136"/>
          </a:xfrm>
          <a:custGeom>
            <a:avLst/>
            <a:gdLst/>
            <a:ahLst/>
            <a:cxnLst/>
            <a:rect r="r" b="b" t="t" l="l"/>
            <a:pathLst>
              <a:path h="10184136" w="18484710">
                <a:moveTo>
                  <a:pt x="0" y="0"/>
                </a:moveTo>
                <a:lnTo>
                  <a:pt x="18484710" y="0"/>
                </a:lnTo>
                <a:lnTo>
                  <a:pt x="18484710" y="10184136"/>
                </a:lnTo>
                <a:lnTo>
                  <a:pt x="0" y="10184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47" r="0" b="-2447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DC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8600"/>
            <a:ext cx="18288000" cy="10515600"/>
          </a:xfrm>
          <a:custGeom>
            <a:avLst/>
            <a:gdLst/>
            <a:ahLst/>
            <a:cxnLst/>
            <a:rect r="r" b="b" t="t" l="l"/>
            <a:pathLst>
              <a:path h="10515600" w="18288000">
                <a:moveTo>
                  <a:pt x="0" y="0"/>
                </a:moveTo>
                <a:lnTo>
                  <a:pt x="18288000" y="0"/>
                </a:lnTo>
                <a:lnTo>
                  <a:pt x="18288000" y="10515600"/>
                </a:lnTo>
                <a:lnTo>
                  <a:pt x="0" y="1051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DC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0934" y="0"/>
            <a:ext cx="18518934" cy="10144170"/>
          </a:xfrm>
          <a:custGeom>
            <a:avLst/>
            <a:gdLst/>
            <a:ahLst/>
            <a:cxnLst/>
            <a:rect r="r" b="b" t="t" l="l"/>
            <a:pathLst>
              <a:path h="10144170" w="18518934">
                <a:moveTo>
                  <a:pt x="0" y="0"/>
                </a:moveTo>
                <a:lnTo>
                  <a:pt x="18518934" y="0"/>
                </a:lnTo>
                <a:lnTo>
                  <a:pt x="18518934" y="10144170"/>
                </a:lnTo>
                <a:lnTo>
                  <a:pt x="0" y="1014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61" r="0" b="-256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397751"/>
            <a:ext cx="5727065" cy="4712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15"/>
              </a:lnSpc>
            </a:pPr>
            <a:r>
              <a:rPr lang="en-US" sz="9018">
                <a:solidFill>
                  <a:srgbClr val="FF9F10"/>
                </a:solidFill>
                <a:ea typeface="Jeepers Bold"/>
              </a:rPr>
              <a:t>你們已經</a:t>
            </a:r>
          </a:p>
          <a:p>
            <a:pPr algn="ctr">
              <a:lnSpc>
                <a:spcPts val="7215"/>
              </a:lnSpc>
            </a:pPr>
          </a:p>
          <a:p>
            <a:pPr algn="ctr">
              <a:lnSpc>
                <a:spcPts val="7215"/>
              </a:lnSpc>
            </a:pPr>
            <a:r>
              <a:rPr lang="en-US" sz="9018">
                <a:solidFill>
                  <a:srgbClr val="FF9F10"/>
                </a:solidFill>
                <a:ea typeface="Jeepers Bold"/>
              </a:rPr>
              <a:t>是不同世界</a:t>
            </a:r>
          </a:p>
          <a:p>
            <a:pPr algn="ctr">
              <a:lnSpc>
                <a:spcPts val="7215"/>
              </a:lnSpc>
            </a:pPr>
          </a:p>
          <a:p>
            <a:pPr algn="ctr">
              <a:lnSpc>
                <a:spcPts val="7215"/>
              </a:lnSpc>
            </a:pPr>
            <a:r>
              <a:rPr lang="en-US" sz="9018">
                <a:solidFill>
                  <a:srgbClr val="FF9F10"/>
                </a:solidFill>
                <a:ea typeface="Jeepers Bold"/>
              </a:rPr>
              <a:t>的人了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DC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069937"/>
          </a:xfrm>
          <a:custGeom>
            <a:avLst/>
            <a:gdLst/>
            <a:ahLst/>
            <a:cxnLst/>
            <a:rect r="r" b="b" t="t" l="l"/>
            <a:pathLst>
              <a:path h="10069937" w="18288000">
                <a:moveTo>
                  <a:pt x="0" y="0"/>
                </a:moveTo>
                <a:lnTo>
                  <a:pt x="18288000" y="0"/>
                </a:lnTo>
                <a:lnTo>
                  <a:pt x="18288000" y="10069937"/>
                </a:lnTo>
                <a:lnTo>
                  <a:pt x="0" y="10069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12" r="0" b="-3612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DC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1999">
            <a:off x="-105159" y="-190375"/>
            <a:ext cx="18498318" cy="10614925"/>
          </a:xfrm>
          <a:custGeom>
            <a:avLst/>
            <a:gdLst/>
            <a:ahLst/>
            <a:cxnLst/>
            <a:rect r="r" b="b" t="t" l="l"/>
            <a:pathLst>
              <a:path h="10614925" w="18498318">
                <a:moveTo>
                  <a:pt x="0" y="382995"/>
                </a:moveTo>
                <a:lnTo>
                  <a:pt x="18283989" y="0"/>
                </a:lnTo>
                <a:lnTo>
                  <a:pt x="18498318" y="10231930"/>
                </a:lnTo>
                <a:lnTo>
                  <a:pt x="214329" y="10614925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l="-10483" t="-58" r="-1602" b="-7697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22607" y="7640403"/>
            <a:ext cx="9894343" cy="4477190"/>
          </a:xfrm>
          <a:custGeom>
            <a:avLst/>
            <a:gdLst/>
            <a:ahLst/>
            <a:cxnLst/>
            <a:rect r="r" b="b" t="t" l="l"/>
            <a:pathLst>
              <a:path h="4477190" w="9894343">
                <a:moveTo>
                  <a:pt x="0" y="0"/>
                </a:moveTo>
                <a:lnTo>
                  <a:pt x="9894343" y="0"/>
                </a:lnTo>
                <a:lnTo>
                  <a:pt x="9894343" y="4477191"/>
                </a:lnTo>
                <a:lnTo>
                  <a:pt x="0" y="447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66912" y="-1083494"/>
            <a:ext cx="4784776" cy="3105754"/>
          </a:xfrm>
          <a:custGeom>
            <a:avLst/>
            <a:gdLst/>
            <a:ahLst/>
            <a:cxnLst/>
            <a:rect r="r" b="b" t="t" l="l"/>
            <a:pathLst>
              <a:path h="3105754" w="4784776">
                <a:moveTo>
                  <a:pt x="0" y="0"/>
                </a:moveTo>
                <a:lnTo>
                  <a:pt x="4784776" y="0"/>
                </a:lnTo>
                <a:lnTo>
                  <a:pt x="4784776" y="3105754"/>
                </a:lnTo>
                <a:lnTo>
                  <a:pt x="0" y="3105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363688" y="6801608"/>
            <a:ext cx="4784776" cy="3105754"/>
          </a:xfrm>
          <a:custGeom>
            <a:avLst/>
            <a:gdLst/>
            <a:ahLst/>
            <a:cxnLst/>
            <a:rect r="r" b="b" t="t" l="l"/>
            <a:pathLst>
              <a:path h="3105754" w="4784776">
                <a:moveTo>
                  <a:pt x="0" y="0"/>
                </a:moveTo>
                <a:lnTo>
                  <a:pt x="4784776" y="0"/>
                </a:lnTo>
                <a:lnTo>
                  <a:pt x="4784776" y="3105754"/>
                </a:lnTo>
                <a:lnTo>
                  <a:pt x="0" y="3105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05650" y="2022260"/>
            <a:ext cx="4039985" cy="4114800"/>
          </a:xfrm>
          <a:custGeom>
            <a:avLst/>
            <a:gdLst/>
            <a:ahLst/>
            <a:cxnLst/>
            <a:rect r="r" b="b" t="t" l="l"/>
            <a:pathLst>
              <a:path h="4114800" w="4039985">
                <a:moveTo>
                  <a:pt x="0" y="0"/>
                </a:moveTo>
                <a:lnTo>
                  <a:pt x="4039985" y="0"/>
                </a:lnTo>
                <a:lnTo>
                  <a:pt x="4039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556169" y="5012985"/>
            <a:ext cx="8115300" cy="369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30"/>
              </a:lnSpc>
            </a:pPr>
            <a:r>
              <a:rPr lang="en-US" sz="9000" spc="-216">
                <a:solidFill>
                  <a:srgbClr val="F8F3E8"/>
                </a:solidFill>
                <a:latin typeface="One Little Font Full"/>
              </a:rPr>
              <a:t>THE WORLD OF KAVALAN </a:t>
            </a:r>
          </a:p>
          <a:p>
            <a:pPr algn="l">
              <a:lnSpc>
                <a:spcPts val="9630"/>
              </a:lnSpc>
            </a:pPr>
            <a:r>
              <a:rPr lang="en-US" sz="9000" spc="-216">
                <a:solidFill>
                  <a:srgbClr val="F8F3E8"/>
                </a:solidFill>
                <a:ea typeface="One Little Font Full"/>
              </a:rPr>
              <a:t>葛瑪蘭生死儀式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-886757" y="4692178"/>
            <a:ext cx="20061513" cy="0"/>
          </a:xfrm>
          <a:prstGeom prst="line">
            <a:avLst/>
          </a:prstGeom>
          <a:ln cap="flat" w="28575">
            <a:solidFill>
              <a:srgbClr val="F8F3E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4318712" y="4441149"/>
            <a:ext cx="502056" cy="50205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F3E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045915" y="4441149"/>
            <a:ext cx="502056" cy="50205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F3E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5771316" y="4441149"/>
            <a:ext cx="502056" cy="50205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F3E8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96717" y="4441149"/>
            <a:ext cx="502056" cy="50205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F3E8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1311149" y="-2091437"/>
            <a:ext cx="3906527" cy="3530080"/>
          </a:xfrm>
          <a:custGeom>
            <a:avLst/>
            <a:gdLst/>
            <a:ahLst/>
            <a:cxnLst/>
            <a:rect r="r" b="b" t="t" l="l"/>
            <a:pathLst>
              <a:path h="3530080" w="3906527">
                <a:moveTo>
                  <a:pt x="0" y="0"/>
                </a:moveTo>
                <a:lnTo>
                  <a:pt x="3906527" y="0"/>
                </a:lnTo>
                <a:lnTo>
                  <a:pt x="3906527" y="3530080"/>
                </a:lnTo>
                <a:lnTo>
                  <a:pt x="0" y="353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569740" y="8697629"/>
            <a:ext cx="4856411" cy="3178742"/>
          </a:xfrm>
          <a:custGeom>
            <a:avLst/>
            <a:gdLst/>
            <a:ahLst/>
            <a:cxnLst/>
            <a:rect r="r" b="b" t="t" l="l"/>
            <a:pathLst>
              <a:path h="3178742" w="4856411">
                <a:moveTo>
                  <a:pt x="0" y="0"/>
                </a:moveTo>
                <a:lnTo>
                  <a:pt x="4856411" y="0"/>
                </a:lnTo>
                <a:lnTo>
                  <a:pt x="4856411" y="3178742"/>
                </a:lnTo>
                <a:lnTo>
                  <a:pt x="0" y="3178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713795" y="0"/>
            <a:ext cx="15534563" cy="10262368"/>
          </a:xfrm>
          <a:custGeom>
            <a:avLst/>
            <a:gdLst/>
            <a:ahLst/>
            <a:cxnLst/>
            <a:rect r="r" b="b" t="t" l="l"/>
            <a:pathLst>
              <a:path h="10262368" w="15534563">
                <a:moveTo>
                  <a:pt x="0" y="0"/>
                </a:moveTo>
                <a:lnTo>
                  <a:pt x="15534563" y="0"/>
                </a:lnTo>
                <a:lnTo>
                  <a:pt x="15534563" y="10262368"/>
                </a:lnTo>
                <a:lnTo>
                  <a:pt x="0" y="10262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27" t="0" r="-3927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569740" y="1829007"/>
            <a:ext cx="4824603" cy="8229600"/>
          </a:xfrm>
          <a:custGeom>
            <a:avLst/>
            <a:gdLst/>
            <a:ahLst/>
            <a:cxnLst/>
            <a:rect r="r" b="b" t="t" l="l"/>
            <a:pathLst>
              <a:path h="8229600" w="4824603">
                <a:moveTo>
                  <a:pt x="0" y="0"/>
                </a:moveTo>
                <a:lnTo>
                  <a:pt x="4824603" y="0"/>
                </a:lnTo>
                <a:lnTo>
                  <a:pt x="4824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33788" y="1559909"/>
            <a:ext cx="7294841" cy="7167181"/>
          </a:xfrm>
          <a:custGeom>
            <a:avLst/>
            <a:gdLst/>
            <a:ahLst/>
            <a:cxnLst/>
            <a:rect r="r" b="b" t="t" l="l"/>
            <a:pathLst>
              <a:path h="7167181" w="7294841">
                <a:moveTo>
                  <a:pt x="0" y="0"/>
                </a:moveTo>
                <a:lnTo>
                  <a:pt x="7294841" y="0"/>
                </a:lnTo>
                <a:lnTo>
                  <a:pt x="7294841" y="7167182"/>
                </a:lnTo>
                <a:lnTo>
                  <a:pt x="0" y="716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78094" y="8493227"/>
            <a:ext cx="2962412" cy="2940867"/>
          </a:xfrm>
          <a:custGeom>
            <a:avLst/>
            <a:gdLst/>
            <a:ahLst/>
            <a:cxnLst/>
            <a:rect r="r" b="b" t="t" l="l"/>
            <a:pathLst>
              <a:path h="2940867" w="2962412">
                <a:moveTo>
                  <a:pt x="0" y="0"/>
                </a:moveTo>
                <a:lnTo>
                  <a:pt x="2962412" y="0"/>
                </a:lnTo>
                <a:lnTo>
                  <a:pt x="2962412" y="2940867"/>
                </a:lnTo>
                <a:lnTo>
                  <a:pt x="0" y="2940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47620" y="-654001"/>
            <a:ext cx="2952641" cy="2388955"/>
          </a:xfrm>
          <a:custGeom>
            <a:avLst/>
            <a:gdLst/>
            <a:ahLst/>
            <a:cxnLst/>
            <a:rect r="r" b="b" t="t" l="l"/>
            <a:pathLst>
              <a:path h="2388955" w="2952641">
                <a:moveTo>
                  <a:pt x="0" y="0"/>
                </a:moveTo>
                <a:lnTo>
                  <a:pt x="2952640" y="0"/>
                </a:lnTo>
                <a:lnTo>
                  <a:pt x="2952640" y="2388955"/>
                </a:lnTo>
                <a:lnTo>
                  <a:pt x="0" y="2388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33949" y="9258300"/>
            <a:ext cx="3306021" cy="3005473"/>
          </a:xfrm>
          <a:custGeom>
            <a:avLst/>
            <a:gdLst/>
            <a:ahLst/>
            <a:cxnLst/>
            <a:rect r="r" b="b" t="t" l="l"/>
            <a:pathLst>
              <a:path h="3005473" w="3306021">
                <a:moveTo>
                  <a:pt x="0" y="0"/>
                </a:moveTo>
                <a:lnTo>
                  <a:pt x="3306021" y="0"/>
                </a:lnTo>
                <a:lnTo>
                  <a:pt x="3306021" y="3005473"/>
                </a:lnTo>
                <a:lnTo>
                  <a:pt x="0" y="3005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505020" y="-1591351"/>
            <a:ext cx="2962330" cy="2693027"/>
          </a:xfrm>
          <a:custGeom>
            <a:avLst/>
            <a:gdLst/>
            <a:ahLst/>
            <a:cxnLst/>
            <a:rect r="r" b="b" t="t" l="l"/>
            <a:pathLst>
              <a:path h="2693027" w="2962330">
                <a:moveTo>
                  <a:pt x="0" y="0"/>
                </a:moveTo>
                <a:lnTo>
                  <a:pt x="2962330" y="0"/>
                </a:lnTo>
                <a:lnTo>
                  <a:pt x="2962330" y="2693027"/>
                </a:lnTo>
                <a:lnTo>
                  <a:pt x="0" y="26930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8569001" cy="10412964"/>
          </a:xfrm>
          <a:custGeom>
            <a:avLst/>
            <a:gdLst/>
            <a:ahLst/>
            <a:cxnLst/>
            <a:rect r="r" b="b" t="t" l="l"/>
            <a:pathLst>
              <a:path h="10412964" w="8569001">
                <a:moveTo>
                  <a:pt x="0" y="0"/>
                </a:moveTo>
                <a:lnTo>
                  <a:pt x="8569001" y="0"/>
                </a:lnTo>
                <a:lnTo>
                  <a:pt x="8569001" y="10412964"/>
                </a:lnTo>
                <a:lnTo>
                  <a:pt x="0" y="10412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62" r="0" b="-3962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600117">
            <a:off x="2798472" y="930239"/>
            <a:ext cx="1271880" cy="677276"/>
          </a:xfrm>
          <a:custGeom>
            <a:avLst/>
            <a:gdLst/>
            <a:ahLst/>
            <a:cxnLst/>
            <a:rect r="r" b="b" t="t" l="l"/>
            <a:pathLst>
              <a:path h="677276" w="1271880">
                <a:moveTo>
                  <a:pt x="1271881" y="0"/>
                </a:moveTo>
                <a:lnTo>
                  <a:pt x="0" y="0"/>
                </a:lnTo>
                <a:lnTo>
                  <a:pt x="0" y="677276"/>
                </a:lnTo>
                <a:lnTo>
                  <a:pt x="1271881" y="677276"/>
                </a:lnTo>
                <a:lnTo>
                  <a:pt x="127188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7548" y="23899"/>
            <a:ext cx="4845910" cy="3872810"/>
          </a:xfrm>
          <a:custGeom>
            <a:avLst/>
            <a:gdLst/>
            <a:ahLst/>
            <a:cxnLst/>
            <a:rect r="r" b="b" t="t" l="l"/>
            <a:pathLst>
              <a:path h="3872810" w="4845910">
                <a:moveTo>
                  <a:pt x="0" y="0"/>
                </a:moveTo>
                <a:lnTo>
                  <a:pt x="4845911" y="0"/>
                </a:lnTo>
                <a:lnTo>
                  <a:pt x="4845911" y="3872810"/>
                </a:lnTo>
                <a:lnTo>
                  <a:pt x="0" y="3872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11811827" y="4110503"/>
            <a:ext cx="1765453" cy="98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9"/>
              </a:lnSpc>
            </a:pPr>
            <a:r>
              <a:rPr lang="en-US" sz="6999" spc="-167">
                <a:solidFill>
                  <a:srgbClr val="2A2F34"/>
                </a:solidFill>
                <a:latin typeface="Lazydog"/>
              </a:rPr>
              <a:t>03.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600117">
            <a:off x="13265738" y="4139608"/>
            <a:ext cx="1271880" cy="677276"/>
          </a:xfrm>
          <a:custGeom>
            <a:avLst/>
            <a:gdLst/>
            <a:ahLst/>
            <a:cxnLst/>
            <a:rect r="r" b="b" t="t" l="l"/>
            <a:pathLst>
              <a:path h="677276" w="1271880">
                <a:moveTo>
                  <a:pt x="1271880" y="0"/>
                </a:moveTo>
                <a:lnTo>
                  <a:pt x="0" y="0"/>
                </a:lnTo>
                <a:lnTo>
                  <a:pt x="0" y="677276"/>
                </a:lnTo>
                <a:lnTo>
                  <a:pt x="1271880" y="677276"/>
                </a:lnTo>
                <a:lnTo>
                  <a:pt x="127188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109575">
            <a:off x="7817347" y="8084617"/>
            <a:ext cx="1271880" cy="677276"/>
          </a:xfrm>
          <a:custGeom>
            <a:avLst/>
            <a:gdLst/>
            <a:ahLst/>
            <a:cxnLst/>
            <a:rect r="r" b="b" t="t" l="l"/>
            <a:pathLst>
              <a:path h="677276" w="1271880">
                <a:moveTo>
                  <a:pt x="0" y="0"/>
                </a:moveTo>
                <a:lnTo>
                  <a:pt x="1271881" y="0"/>
                </a:lnTo>
                <a:lnTo>
                  <a:pt x="1271881" y="677277"/>
                </a:lnTo>
                <a:lnTo>
                  <a:pt x="0" y="677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20589" y="23899"/>
            <a:ext cx="8437231" cy="10221784"/>
          </a:xfrm>
          <a:custGeom>
            <a:avLst/>
            <a:gdLst/>
            <a:ahLst/>
            <a:cxnLst/>
            <a:rect r="r" b="b" t="t" l="l"/>
            <a:pathLst>
              <a:path h="10221784" w="8437231">
                <a:moveTo>
                  <a:pt x="0" y="0"/>
                </a:moveTo>
                <a:lnTo>
                  <a:pt x="8437231" y="0"/>
                </a:lnTo>
                <a:lnTo>
                  <a:pt x="8437231" y="10221784"/>
                </a:lnTo>
                <a:lnTo>
                  <a:pt x="0" y="10221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2000">
            <a:off x="256543" y="3735137"/>
            <a:ext cx="7176197" cy="6298775"/>
          </a:xfrm>
          <a:custGeom>
            <a:avLst/>
            <a:gdLst/>
            <a:ahLst/>
            <a:cxnLst/>
            <a:rect r="r" b="b" t="t" l="l"/>
            <a:pathLst>
              <a:path h="6298775" w="7176197">
                <a:moveTo>
                  <a:pt x="75898" y="0"/>
                </a:moveTo>
                <a:lnTo>
                  <a:pt x="7176196" y="86751"/>
                </a:lnTo>
                <a:lnTo>
                  <a:pt x="7100299" y="6298775"/>
                </a:lnTo>
                <a:lnTo>
                  <a:pt x="0" y="6212024"/>
                </a:lnTo>
                <a:lnTo>
                  <a:pt x="75898" y="0"/>
                </a:lnTo>
                <a:close/>
              </a:path>
            </a:pathLst>
          </a:custGeom>
          <a:blipFill>
            <a:blip r:embed="rId8"/>
            <a:stretch>
              <a:fillRect l="-894" t="-42377" r="-5502" b="-302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453288" y="3443637"/>
            <a:ext cx="1765453" cy="98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9"/>
              </a:lnSpc>
            </a:pPr>
            <a:r>
              <a:rPr lang="en-US" sz="6999" spc="-167">
                <a:solidFill>
                  <a:srgbClr val="2A2F34"/>
                </a:solidFill>
                <a:latin typeface="Lazydog"/>
              </a:rPr>
              <a:t>02.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91752" y="1491297"/>
            <a:ext cx="3085321" cy="788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2961">
                <a:solidFill>
                  <a:srgbClr val="2A2F34"/>
                </a:solidFill>
                <a:ea typeface="Lazydog"/>
              </a:rPr>
              <a:t>這是送走爸爸隔天</a:t>
            </a:r>
          </a:p>
          <a:p>
            <a:pPr algn="ctr">
              <a:lnSpc>
                <a:spcPts val="2061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587827" y="730475"/>
            <a:ext cx="1765453" cy="98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9"/>
              </a:lnSpc>
            </a:pPr>
            <a:r>
              <a:rPr lang="en-US" sz="6999" spc="-167">
                <a:solidFill>
                  <a:srgbClr val="2A2F34"/>
                </a:solidFill>
                <a:latin typeface="Lazydog"/>
              </a:rPr>
              <a:t>01.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09700" y="2077402"/>
            <a:ext cx="8115300" cy="3691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30"/>
              </a:lnSpc>
            </a:pPr>
            <a:r>
              <a:rPr lang="en-US" sz="9000" spc="-216">
                <a:solidFill>
                  <a:srgbClr val="F8F3E8"/>
                </a:solidFill>
                <a:latin typeface="One Little Font Full"/>
              </a:rPr>
              <a:t>BUILDING MEMORABLE CHARACTERS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778094" y="8493227"/>
            <a:ext cx="2962412" cy="2940867"/>
          </a:xfrm>
          <a:custGeom>
            <a:avLst/>
            <a:gdLst/>
            <a:ahLst/>
            <a:cxnLst/>
            <a:rect r="r" b="b" t="t" l="l"/>
            <a:pathLst>
              <a:path h="2940867" w="2962412">
                <a:moveTo>
                  <a:pt x="0" y="0"/>
                </a:moveTo>
                <a:lnTo>
                  <a:pt x="2962412" y="0"/>
                </a:lnTo>
                <a:lnTo>
                  <a:pt x="2962412" y="2940867"/>
                </a:lnTo>
                <a:lnTo>
                  <a:pt x="0" y="2940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30266" y="-628234"/>
            <a:ext cx="3202776" cy="2591337"/>
          </a:xfrm>
          <a:custGeom>
            <a:avLst/>
            <a:gdLst/>
            <a:ahLst/>
            <a:cxnLst/>
            <a:rect r="r" b="b" t="t" l="l"/>
            <a:pathLst>
              <a:path h="2591337" w="3202776">
                <a:moveTo>
                  <a:pt x="0" y="0"/>
                </a:moveTo>
                <a:lnTo>
                  <a:pt x="3202775" y="0"/>
                </a:lnTo>
                <a:lnTo>
                  <a:pt x="3202775" y="2591336"/>
                </a:lnTo>
                <a:lnTo>
                  <a:pt x="0" y="2591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48526" y="9443100"/>
            <a:ext cx="2953042" cy="3184653"/>
          </a:xfrm>
          <a:custGeom>
            <a:avLst/>
            <a:gdLst/>
            <a:ahLst/>
            <a:cxnLst/>
            <a:rect r="r" b="b" t="t" l="l"/>
            <a:pathLst>
              <a:path h="3184653" w="2953042">
                <a:moveTo>
                  <a:pt x="0" y="0"/>
                </a:moveTo>
                <a:lnTo>
                  <a:pt x="2953042" y="0"/>
                </a:lnTo>
                <a:lnTo>
                  <a:pt x="2953042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514308" y="-2155953"/>
            <a:ext cx="2953042" cy="3184653"/>
          </a:xfrm>
          <a:custGeom>
            <a:avLst/>
            <a:gdLst/>
            <a:ahLst/>
            <a:cxnLst/>
            <a:rect r="r" b="b" t="t" l="l"/>
            <a:pathLst>
              <a:path h="3184653" w="2953042">
                <a:moveTo>
                  <a:pt x="0" y="0"/>
                </a:moveTo>
                <a:lnTo>
                  <a:pt x="2953042" y="0"/>
                </a:lnTo>
                <a:lnTo>
                  <a:pt x="2953042" y="3184653"/>
                </a:lnTo>
                <a:lnTo>
                  <a:pt x="0" y="3184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-167952" y="0"/>
            <a:ext cx="9144000" cy="10389919"/>
          </a:xfrm>
          <a:custGeom>
            <a:avLst/>
            <a:gdLst/>
            <a:ahLst/>
            <a:cxnLst/>
            <a:rect r="r" b="b" t="t" l="l"/>
            <a:pathLst>
              <a:path h="10389919" w="9144000">
                <a:moveTo>
                  <a:pt x="0" y="0"/>
                </a:moveTo>
                <a:lnTo>
                  <a:pt x="9144000" y="0"/>
                </a:lnTo>
                <a:lnTo>
                  <a:pt x="9144000" y="10389919"/>
                </a:lnTo>
                <a:lnTo>
                  <a:pt x="0" y="103899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5" t="-1831" r="-115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18030" y="1028700"/>
            <a:ext cx="1522476" cy="8229600"/>
          </a:xfrm>
          <a:custGeom>
            <a:avLst/>
            <a:gdLst/>
            <a:ahLst/>
            <a:cxnLst/>
            <a:rect r="r" b="b" t="t" l="l"/>
            <a:pathLst>
              <a:path h="8229600" w="1522476">
                <a:moveTo>
                  <a:pt x="0" y="0"/>
                </a:moveTo>
                <a:lnTo>
                  <a:pt x="1522476" y="0"/>
                </a:lnTo>
                <a:lnTo>
                  <a:pt x="15224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76048" y="0"/>
            <a:ext cx="8516472" cy="10389919"/>
          </a:xfrm>
          <a:custGeom>
            <a:avLst/>
            <a:gdLst/>
            <a:ahLst/>
            <a:cxnLst/>
            <a:rect r="r" b="b" t="t" l="l"/>
            <a:pathLst>
              <a:path h="10389919" w="8516472">
                <a:moveTo>
                  <a:pt x="0" y="0"/>
                </a:moveTo>
                <a:lnTo>
                  <a:pt x="8516473" y="0"/>
                </a:lnTo>
                <a:lnTo>
                  <a:pt x="8516473" y="10389919"/>
                </a:lnTo>
                <a:lnTo>
                  <a:pt x="0" y="10389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12" t="0" r="-1112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09700" y="2077402"/>
            <a:ext cx="8115300" cy="3691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30"/>
              </a:lnSpc>
            </a:pPr>
            <a:r>
              <a:rPr lang="en-US" sz="9000" spc="-216">
                <a:solidFill>
                  <a:srgbClr val="F8F3E8"/>
                </a:solidFill>
                <a:latin typeface="One Little Font Full"/>
              </a:rPr>
              <a:t>SETTING AND CONTEXT IN FICTION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778094" y="8493227"/>
            <a:ext cx="2962412" cy="2940867"/>
          </a:xfrm>
          <a:custGeom>
            <a:avLst/>
            <a:gdLst/>
            <a:ahLst/>
            <a:cxnLst/>
            <a:rect r="r" b="b" t="t" l="l"/>
            <a:pathLst>
              <a:path h="2940867" w="2962412">
                <a:moveTo>
                  <a:pt x="0" y="0"/>
                </a:moveTo>
                <a:lnTo>
                  <a:pt x="2962412" y="0"/>
                </a:lnTo>
                <a:lnTo>
                  <a:pt x="2962412" y="2940867"/>
                </a:lnTo>
                <a:lnTo>
                  <a:pt x="0" y="2940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30266" y="-628234"/>
            <a:ext cx="3202776" cy="2591337"/>
          </a:xfrm>
          <a:custGeom>
            <a:avLst/>
            <a:gdLst/>
            <a:ahLst/>
            <a:cxnLst/>
            <a:rect r="r" b="b" t="t" l="l"/>
            <a:pathLst>
              <a:path h="2591337" w="3202776">
                <a:moveTo>
                  <a:pt x="0" y="0"/>
                </a:moveTo>
                <a:lnTo>
                  <a:pt x="3202775" y="0"/>
                </a:lnTo>
                <a:lnTo>
                  <a:pt x="3202775" y="2591336"/>
                </a:lnTo>
                <a:lnTo>
                  <a:pt x="0" y="2591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48526" y="9443100"/>
            <a:ext cx="2953042" cy="3184653"/>
          </a:xfrm>
          <a:custGeom>
            <a:avLst/>
            <a:gdLst/>
            <a:ahLst/>
            <a:cxnLst/>
            <a:rect r="r" b="b" t="t" l="l"/>
            <a:pathLst>
              <a:path h="3184653" w="2953042">
                <a:moveTo>
                  <a:pt x="0" y="0"/>
                </a:moveTo>
                <a:lnTo>
                  <a:pt x="2953042" y="0"/>
                </a:lnTo>
                <a:lnTo>
                  <a:pt x="2953042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514308" y="-2155953"/>
            <a:ext cx="2953042" cy="3184653"/>
          </a:xfrm>
          <a:custGeom>
            <a:avLst/>
            <a:gdLst/>
            <a:ahLst/>
            <a:cxnLst/>
            <a:rect r="r" b="b" t="t" l="l"/>
            <a:pathLst>
              <a:path h="3184653" w="2953042">
                <a:moveTo>
                  <a:pt x="0" y="0"/>
                </a:moveTo>
                <a:lnTo>
                  <a:pt x="2953042" y="0"/>
                </a:lnTo>
                <a:lnTo>
                  <a:pt x="2953042" y="3184653"/>
                </a:lnTo>
                <a:lnTo>
                  <a:pt x="0" y="3184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4185" r="0" b="-4185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88" r="0" b="-1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23283" y="9422809"/>
            <a:ext cx="3307225" cy="2988529"/>
          </a:xfrm>
          <a:custGeom>
            <a:avLst/>
            <a:gdLst/>
            <a:ahLst/>
            <a:cxnLst/>
            <a:rect r="r" b="b" t="t" l="l"/>
            <a:pathLst>
              <a:path h="2988529" w="3307225">
                <a:moveTo>
                  <a:pt x="0" y="0"/>
                </a:moveTo>
                <a:lnTo>
                  <a:pt x="3307225" y="0"/>
                </a:lnTo>
                <a:lnTo>
                  <a:pt x="3307225" y="2988529"/>
                </a:lnTo>
                <a:lnTo>
                  <a:pt x="0" y="2988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634906" y="-1097293"/>
            <a:ext cx="4856411" cy="3178742"/>
          </a:xfrm>
          <a:custGeom>
            <a:avLst/>
            <a:gdLst/>
            <a:ahLst/>
            <a:cxnLst/>
            <a:rect r="r" b="b" t="t" l="l"/>
            <a:pathLst>
              <a:path h="3178742" w="4856411">
                <a:moveTo>
                  <a:pt x="0" y="0"/>
                </a:moveTo>
                <a:lnTo>
                  <a:pt x="4856411" y="0"/>
                </a:lnTo>
                <a:lnTo>
                  <a:pt x="4856411" y="3178742"/>
                </a:lnTo>
                <a:lnTo>
                  <a:pt x="0" y="3178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-826455" y="8020017"/>
            <a:ext cx="3202776" cy="2591337"/>
          </a:xfrm>
          <a:custGeom>
            <a:avLst/>
            <a:gdLst/>
            <a:ahLst/>
            <a:cxnLst/>
            <a:rect r="r" b="b" t="t" l="l"/>
            <a:pathLst>
              <a:path h="2591337" w="3202776">
                <a:moveTo>
                  <a:pt x="0" y="0"/>
                </a:moveTo>
                <a:lnTo>
                  <a:pt x="3202776" y="0"/>
                </a:lnTo>
                <a:lnTo>
                  <a:pt x="3202776" y="2591337"/>
                </a:lnTo>
                <a:lnTo>
                  <a:pt x="0" y="25913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35099"/>
            <a:ext cx="18476946" cy="10513790"/>
          </a:xfrm>
          <a:custGeom>
            <a:avLst/>
            <a:gdLst/>
            <a:ahLst/>
            <a:cxnLst/>
            <a:rect r="r" b="b" t="t" l="l"/>
            <a:pathLst>
              <a:path h="10513790" w="18476946">
                <a:moveTo>
                  <a:pt x="0" y="0"/>
                </a:moveTo>
                <a:lnTo>
                  <a:pt x="18476946" y="0"/>
                </a:lnTo>
                <a:lnTo>
                  <a:pt x="18476946" y="10513790"/>
                </a:lnTo>
                <a:lnTo>
                  <a:pt x="0" y="10513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527" r="0" b="-3527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DC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54893" y="3062387"/>
            <a:ext cx="9464752" cy="9464752"/>
          </a:xfrm>
          <a:custGeom>
            <a:avLst/>
            <a:gdLst/>
            <a:ahLst/>
            <a:cxnLst/>
            <a:rect r="r" b="b" t="t" l="l"/>
            <a:pathLst>
              <a:path h="9464752" w="9464752">
                <a:moveTo>
                  <a:pt x="0" y="0"/>
                </a:moveTo>
                <a:lnTo>
                  <a:pt x="9464751" y="0"/>
                </a:lnTo>
                <a:lnTo>
                  <a:pt x="9464751" y="9464751"/>
                </a:lnTo>
                <a:lnTo>
                  <a:pt x="0" y="9464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018595"/>
            <a:ext cx="9464752" cy="8693357"/>
          </a:xfrm>
          <a:custGeom>
            <a:avLst/>
            <a:gdLst/>
            <a:ahLst/>
            <a:cxnLst/>
            <a:rect r="r" b="b" t="t" l="l"/>
            <a:pathLst>
              <a:path h="8693357" w="9464752">
                <a:moveTo>
                  <a:pt x="0" y="0"/>
                </a:moveTo>
                <a:lnTo>
                  <a:pt x="9464752" y="0"/>
                </a:lnTo>
                <a:lnTo>
                  <a:pt x="9464752" y="8693358"/>
                </a:lnTo>
                <a:lnTo>
                  <a:pt x="0" y="869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873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5312895" y="-3309953"/>
            <a:ext cx="19366747" cy="6619906"/>
          </a:xfrm>
          <a:custGeom>
            <a:avLst/>
            <a:gdLst/>
            <a:ahLst/>
            <a:cxnLst/>
            <a:rect r="r" b="b" t="t" l="l"/>
            <a:pathLst>
              <a:path h="6619906" w="19366747">
                <a:moveTo>
                  <a:pt x="0" y="0"/>
                </a:moveTo>
                <a:lnTo>
                  <a:pt x="19366747" y="0"/>
                </a:lnTo>
                <a:lnTo>
                  <a:pt x="19366747" y="6619906"/>
                </a:lnTo>
                <a:lnTo>
                  <a:pt x="0" y="6619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32254" y="8031044"/>
            <a:ext cx="12532565" cy="5559902"/>
          </a:xfrm>
          <a:custGeom>
            <a:avLst/>
            <a:gdLst/>
            <a:ahLst/>
            <a:cxnLst/>
            <a:rect r="r" b="b" t="t" l="l"/>
            <a:pathLst>
              <a:path h="5559902" w="12532565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15528">
            <a:off x="6384608" y="6970493"/>
            <a:ext cx="12256069" cy="6239453"/>
          </a:xfrm>
          <a:custGeom>
            <a:avLst/>
            <a:gdLst/>
            <a:ahLst/>
            <a:cxnLst/>
            <a:rect r="r" b="b" t="t" l="l"/>
            <a:pathLst>
              <a:path h="6239453" w="12256069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2512642" y="8576278"/>
            <a:ext cx="3329417" cy="1834206"/>
          </a:xfrm>
          <a:custGeom>
            <a:avLst/>
            <a:gdLst/>
            <a:ahLst/>
            <a:cxnLst/>
            <a:rect r="r" b="b" t="t" l="l"/>
            <a:pathLst>
              <a:path h="1834206" w="3329417">
                <a:moveTo>
                  <a:pt x="0" y="0"/>
                </a:moveTo>
                <a:lnTo>
                  <a:pt x="3329418" y="0"/>
                </a:lnTo>
                <a:lnTo>
                  <a:pt x="3329418" y="1834206"/>
                </a:lnTo>
                <a:lnTo>
                  <a:pt x="0" y="18342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2975" y="7712092"/>
            <a:ext cx="3110877" cy="1527158"/>
          </a:xfrm>
          <a:custGeom>
            <a:avLst/>
            <a:gdLst/>
            <a:ahLst/>
            <a:cxnLst/>
            <a:rect r="r" b="b" t="t" l="l"/>
            <a:pathLst>
              <a:path h="1527158" w="3110877">
                <a:moveTo>
                  <a:pt x="0" y="0"/>
                </a:moveTo>
                <a:lnTo>
                  <a:pt x="3110877" y="0"/>
                </a:lnTo>
                <a:lnTo>
                  <a:pt x="3110877" y="1527158"/>
                </a:lnTo>
                <a:lnTo>
                  <a:pt x="0" y="15271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458022">
            <a:off x="6803004" y="8887005"/>
            <a:ext cx="1872304" cy="980406"/>
          </a:xfrm>
          <a:custGeom>
            <a:avLst/>
            <a:gdLst/>
            <a:ahLst/>
            <a:cxnLst/>
            <a:rect r="r" b="b" t="t" l="l"/>
            <a:pathLst>
              <a:path h="980406" w="1872304">
                <a:moveTo>
                  <a:pt x="0" y="0"/>
                </a:moveTo>
                <a:lnTo>
                  <a:pt x="1872304" y="0"/>
                </a:lnTo>
                <a:lnTo>
                  <a:pt x="1872304" y="980406"/>
                </a:lnTo>
                <a:lnTo>
                  <a:pt x="0" y="9804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1540617" y="3692817"/>
            <a:ext cx="1944051" cy="1037039"/>
          </a:xfrm>
          <a:custGeom>
            <a:avLst/>
            <a:gdLst/>
            <a:ahLst/>
            <a:cxnLst/>
            <a:rect r="r" b="b" t="t" l="l"/>
            <a:pathLst>
              <a:path h="1037039" w="1944051">
                <a:moveTo>
                  <a:pt x="0" y="0"/>
                </a:moveTo>
                <a:lnTo>
                  <a:pt x="1944051" y="0"/>
                </a:lnTo>
                <a:lnTo>
                  <a:pt x="1944051" y="1037039"/>
                </a:lnTo>
                <a:lnTo>
                  <a:pt x="0" y="1037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484668" y="3309953"/>
            <a:ext cx="908858" cy="412316"/>
          </a:xfrm>
          <a:custGeom>
            <a:avLst/>
            <a:gdLst/>
            <a:ahLst/>
            <a:cxnLst/>
            <a:rect r="r" b="b" t="t" l="l"/>
            <a:pathLst>
              <a:path h="412316" w="908858">
                <a:moveTo>
                  <a:pt x="0" y="0"/>
                </a:moveTo>
                <a:lnTo>
                  <a:pt x="908858" y="0"/>
                </a:lnTo>
                <a:lnTo>
                  <a:pt x="908858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-151515" r="-11390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-205216"/>
            <a:ext cx="18288000" cy="10492216"/>
          </a:xfrm>
          <a:custGeom>
            <a:avLst/>
            <a:gdLst/>
            <a:ahLst/>
            <a:cxnLst/>
            <a:rect r="r" b="b" t="t" l="l"/>
            <a:pathLst>
              <a:path h="10492216" w="18288000">
                <a:moveTo>
                  <a:pt x="0" y="0"/>
                </a:moveTo>
                <a:lnTo>
                  <a:pt x="18288000" y="0"/>
                </a:lnTo>
                <a:lnTo>
                  <a:pt x="18288000" y="10492216"/>
                </a:lnTo>
                <a:lnTo>
                  <a:pt x="0" y="104922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-2980" r="0" b="-298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DAGHgmCooVI</dc:identifier>
  <dcterms:modified xsi:type="dcterms:W3CDTF">2011-08-01T06:04:30Z</dcterms:modified>
  <cp:revision>1</cp:revision>
  <dc:title>Beige Illustrated Writing and Literature Presentation</dc:title>
</cp:coreProperties>
</file>