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5" r:id="rId1"/>
  </p:sldMasterIdLst>
  <p:handoutMasterIdLst>
    <p:handoutMasterId r:id="rId8"/>
  </p:handoutMasterIdLst>
  <p:sldIdLst>
    <p:sldId id="256" r:id="rId2"/>
    <p:sldId id="323" r:id="rId3"/>
    <p:sldId id="330" r:id="rId4"/>
    <p:sldId id="338" r:id="rId5"/>
    <p:sldId id="339" r:id="rId6"/>
    <p:sldId id="340" r:id="rId7"/>
  </p:sldIdLst>
  <p:sldSz cx="9144000" cy="6858000" type="screen4x3"/>
  <p:notesSz cx="6735763" cy="9869488"/>
  <p:embeddedFontLst>
    <p:embeddedFont>
      <p:font typeface="Arial Black" panose="020B0A04020102020204" pitchFamily="34" charset="0"/>
      <p:bold r:id="rId9"/>
    </p:embeddedFont>
    <p:embeddedFont>
      <p:font typeface="微軟正黑體" panose="020B0604030504040204" pitchFamily="34" charset="-120"/>
      <p:regular r:id="rId10"/>
      <p:bold r:id="rId11"/>
    </p:embeddedFont>
    <p:embeddedFont>
      <p:font typeface="華康中黑體" panose="020B0509000000000000" pitchFamily="49" charset="-120"/>
      <p:regular r:id="rId12"/>
    </p:embeddedFont>
  </p:embeddedFont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5pPr>
    <a:lvl6pPr marL="22860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6pPr>
    <a:lvl7pPr marL="27432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7pPr>
    <a:lvl8pPr marL="32004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8pPr>
    <a:lvl9pPr marL="36576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6C70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2" autoAdjust="0"/>
    <p:restoredTop sz="86464" autoAdjust="0"/>
  </p:normalViewPr>
  <p:slideViewPr>
    <p:cSldViewPr>
      <p:cViewPr varScale="1">
        <p:scale>
          <a:sx n="89" d="100"/>
          <a:sy n="89" d="100"/>
        </p:scale>
        <p:origin x="-12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fld id="{0D0894D2-1305-4C90-9612-EE4ADA9730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326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grpSp>
          <p:nvGrpSpPr>
            <p:cNvPr id="1229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229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</p:grpSp>
      </p:grpSp>
      <p:sp>
        <p:nvSpPr>
          <p:cNvPr id="1230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2E0676-AB10-4934-88E8-45F4F5DD4C2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23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A4FA1A-CD3D-43C1-9319-749139336BD8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4C6643-3EE7-49F4-BAF8-004763359C5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B08DEE-1E80-4B6C-9C1B-A7029054676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85C7FF-3F91-424B-8708-E9EADF9D6EE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AB1FE2-FCFA-4D49-8EA0-55C6C0EE33A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80BF1-AEB3-49D6-908F-DF0989A2901E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CF384D-2F2E-4B60-8517-1A96D506AFEF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C73BDA-5CD8-452C-8066-DAC173362FF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8A1D7-D08D-4FC8-A4E8-357EB542CAC7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1338D3-0900-46E7-BCD0-AF122A0BC36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 Black" pitchFamily="34" charset="0"/>
                <a:ea typeface="+mn-ea"/>
              </a:defRPr>
            </a:lvl1pPr>
          </a:lstStyle>
          <a:p>
            <a:fld id="{8A831BD7-71D5-4986-9E03-54537F5A4101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</p:grpSp>
      <p:sp>
        <p:nvSpPr>
          <p:cNvPr id="1127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第三節課：颱風追追追（一）</a:t>
            </a:r>
            <a:endParaRPr lang="zh-TW" altLang="en-US" sz="4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71473" y="188913"/>
            <a:ext cx="8001056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</a:rPr>
              <a:t>三年級</a:t>
            </a:r>
            <a:r>
              <a:rPr lang="zh-TW" altLang="en-US" sz="4000" b="1" dirty="0">
                <a:solidFill>
                  <a:schemeClr val="tx1"/>
                </a:solidFill>
                <a:latin typeface="微軟正黑體" pitchFamily="34" charset="-120"/>
              </a:rPr>
              <a:t>下學期國際教育</a:t>
            </a:r>
            <a:endParaRPr lang="en-US" altLang="zh-TW" sz="4000" b="1" dirty="0">
              <a:solidFill>
                <a:schemeClr val="tx1"/>
              </a:solidFill>
              <a:latin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620688"/>
            <a:ext cx="7500990" cy="5760640"/>
          </a:xfrm>
        </p:spPr>
        <p:txBody>
          <a:bodyPr/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上課時間： 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 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課程主題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家園守護者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單元三：颱風追追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追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目標：</a:t>
            </a: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認識水的循環。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了解颱風的形成與特性。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認識熱帶氣旋的不同名稱。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429155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活動一：小水滴去哪兒了？ </a:t>
            </a:r>
            <a:r>
              <a:rPr lang="en-US" altLang="zh-TW" sz="3600" b="1" dirty="0" smtClean="0">
                <a:ea typeface="微軟正黑體" pitchFamily="34" charset="-120"/>
              </a:rPr>
              <a:t>(10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</a:p>
          <a:p>
            <a:r>
              <a:rPr lang="zh-TW" altLang="en-US" sz="3600" b="1" dirty="0">
                <a:ea typeface="微軟正黑體" pitchFamily="34" charset="-120"/>
              </a:rPr>
              <a:t>觀看影片</a:t>
            </a:r>
            <a:r>
              <a:rPr lang="en-US" altLang="zh-TW" sz="3600" b="1" dirty="0">
                <a:ea typeface="微軟正黑體" pitchFamily="34" charset="-120"/>
              </a:rPr>
              <a:t>《</a:t>
            </a:r>
            <a:r>
              <a:rPr lang="zh-TW" altLang="en-US" sz="3600" b="1" dirty="0">
                <a:ea typeface="微軟正黑體" pitchFamily="34" charset="-120"/>
              </a:rPr>
              <a:t>迷路的水滴</a:t>
            </a:r>
            <a:r>
              <a:rPr lang="en-US" altLang="zh-TW" sz="3600" b="1" dirty="0">
                <a:ea typeface="微軟正黑體" pitchFamily="34" charset="-120"/>
              </a:rPr>
              <a:t>》</a:t>
            </a:r>
            <a:r>
              <a:rPr lang="zh-TW" altLang="en-US" sz="3600" b="1" dirty="0">
                <a:ea typeface="微軟正黑體" pitchFamily="34" charset="-120"/>
              </a:rPr>
              <a:t>，認識水的循環過程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透過提問，讓學生思考水是如何從海洋到天空，再回到地表。</a:t>
            </a:r>
            <a:endParaRPr lang="en-US" altLang="zh-TW" sz="3600" b="1" dirty="0" smtClean="0"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738847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活動二：颱風大揭密 </a:t>
            </a:r>
            <a:r>
              <a:rPr lang="en-US" altLang="zh-TW" sz="3600" b="1" dirty="0">
                <a:ea typeface="微軟正黑體" pitchFamily="34" charset="-120"/>
              </a:rPr>
              <a:t>(20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  <a:endParaRPr lang="zh-TW" altLang="en-US" sz="3600" b="1" dirty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介紹熱帶氣旋，解釋為何會有「颶風」、「颱風」和「旋風」等不同名稱。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觀看颱風相關影片或圖片，說明颱風是如何形成的，以及它們的特性。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介紹颱風影響台灣的常見路徑，讓學生在地圖上指出。</a:t>
            </a:r>
          </a:p>
          <a:p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099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306799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活動三：水災怎麼來的？ </a:t>
            </a:r>
            <a:r>
              <a:rPr lang="en-US" altLang="zh-TW" sz="3600" b="1" dirty="0" smtClean="0">
                <a:ea typeface="微軟正黑體" pitchFamily="34" charset="-120"/>
              </a:rPr>
              <a:t>(</a:t>
            </a:r>
            <a:r>
              <a:rPr lang="en-US" altLang="zh-TW" sz="3600" b="1" dirty="0">
                <a:ea typeface="微軟正黑體" pitchFamily="34" charset="-120"/>
              </a:rPr>
              <a:t>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>
                <a:ea typeface="微軟正黑體" pitchFamily="34" charset="-120"/>
              </a:rPr>
              <a:t>) 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簡要說明颱風除了強風外，還可能帶來水災的原因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4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課後評量：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9"/>
            <a:ext cx="7500990" cy="3514712"/>
          </a:xfrm>
        </p:spPr>
        <p:txBody>
          <a:bodyPr/>
          <a:lstStyle/>
          <a:p>
            <a:r>
              <a:rPr lang="zh-TW" altLang="en-US" sz="3600" b="1" dirty="0">
                <a:ea typeface="微軟正黑體" pitchFamily="34" charset="-120"/>
              </a:rPr>
              <a:t>以口頭問答方式，確認學生是否了解水的循環與颱風的形成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發下學習單，讓學生繪製簡單的颱風路徑圖。</a:t>
            </a:r>
            <a:endParaRPr lang="en-US" altLang="zh-TW" sz="3600" b="1" dirty="0" smtClean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4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4722</TotalTime>
  <Words>243</Words>
  <Application>Microsoft Office PowerPoint</Application>
  <PresentationFormat>如螢幕大小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Arial</vt:lpstr>
      <vt:lpstr>新細明體</vt:lpstr>
      <vt:lpstr>Arial Black</vt:lpstr>
      <vt:lpstr>Wingdings</vt:lpstr>
      <vt:lpstr>Times New Roman</vt:lpstr>
      <vt:lpstr>微軟正黑體</vt:lpstr>
      <vt:lpstr>華康中黑體</vt:lpstr>
      <vt:lpstr>Pixel</vt:lpstr>
      <vt:lpstr>第三節課：颱風追追追（一）</vt:lpstr>
      <vt:lpstr>PowerPoint 簡報</vt:lpstr>
      <vt:lpstr>課程內容：</vt:lpstr>
      <vt:lpstr>課程內容：</vt:lpstr>
      <vt:lpstr>課程內容：</vt:lpstr>
      <vt:lpstr>課後評量：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中學地理課程標準之地圖知能指標研究</dc:title>
  <dc:creator>Peter Horng</dc:creator>
  <cp:lastModifiedBy>Peter Hung</cp:lastModifiedBy>
  <cp:revision>298</cp:revision>
  <dcterms:created xsi:type="dcterms:W3CDTF">2008-12-22T14:47:31Z</dcterms:created>
  <dcterms:modified xsi:type="dcterms:W3CDTF">2025-09-07T12:12:59Z</dcterms:modified>
</cp:coreProperties>
</file>