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可畫朵朵體-HK" charset="-128"/>
      <p:regular r:id="rId15"/>
    </p:embeddedFont>
    <p:embeddedFont>
      <p:font typeface="可画软糖体-繁" charset="-122"/>
      <p:regular r:id="rId16"/>
    </p:embeddedFont>
    <p:embeddedFont>
      <p:font typeface=" 可畫在山河-HK" charset="0"/>
      <p:regular r:id="rId17"/>
    </p:embeddedFont>
    <p:embeddedFont>
      <p:font typeface="可画小皮靴-繁" charset="-122"/>
      <p:regular r:id="rId18"/>
    </p:embeddedFont>
    <p:embeddedFont>
      <p:font typeface="Barriecito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-774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21" Type="http://schemas.openxmlformats.org/officeDocument/2006/relationships/image" Target="../media/image20.svg"/><Relationship Id="rId34" Type="http://schemas.openxmlformats.org/officeDocument/2006/relationships/image" Target="../media/image19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8.png"/><Relationship Id="rId37" Type="http://schemas.openxmlformats.org/officeDocument/2006/relationships/image" Target="../media/image36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20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31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29.svg"/><Relationship Id="rId35" Type="http://schemas.openxmlformats.org/officeDocument/2006/relationships/image" Target="../media/image34.svg"/><Relationship Id="rId8" Type="http://schemas.openxmlformats.org/officeDocument/2006/relationships/image" Target="../media/image7.sv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50.svg"/><Relationship Id="rId26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31.jpeg"/><Relationship Id="rId7" Type="http://schemas.openxmlformats.org/officeDocument/2006/relationships/image" Target="../media/image22.png"/><Relationship Id="rId12" Type="http://schemas.openxmlformats.org/officeDocument/2006/relationships/image" Target="../media/image44.svg"/><Relationship Id="rId17" Type="http://schemas.openxmlformats.org/officeDocument/2006/relationships/image" Target="../media/image28.png"/><Relationship Id="rId25" Type="http://schemas.openxmlformats.org/officeDocument/2006/relationships/image" Target="../media/image34.svg"/><Relationship Id="rId2" Type="http://schemas.openxmlformats.org/officeDocument/2006/relationships/image" Target="../media/image1.png"/><Relationship Id="rId16" Type="http://schemas.openxmlformats.org/officeDocument/2006/relationships/image" Target="../media/image48.sv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25.png"/><Relationship Id="rId24" Type="http://schemas.openxmlformats.org/officeDocument/2006/relationships/image" Target="../media/image19.png"/><Relationship Id="rId5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32.sv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11.svg"/><Relationship Id="rId9" Type="http://schemas.openxmlformats.org/officeDocument/2006/relationships/image" Target="../media/image41.svg"/><Relationship Id="rId14" Type="http://schemas.openxmlformats.org/officeDocument/2006/relationships/image" Target="../media/image46.svg"/><Relationship Id="rId22" Type="http://schemas.openxmlformats.org/officeDocument/2006/relationships/image" Target="../media/image18.png"/><Relationship Id="rId27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66.svg"/><Relationship Id="rId26" Type="http://schemas.openxmlformats.org/officeDocument/2006/relationships/image" Target="../media/image74.svg"/><Relationship Id="rId39" Type="http://schemas.openxmlformats.org/officeDocument/2006/relationships/image" Target="../media/image18.png"/><Relationship Id="rId21" Type="http://schemas.openxmlformats.org/officeDocument/2006/relationships/image" Target="../media/image40.png"/><Relationship Id="rId34" Type="http://schemas.openxmlformats.org/officeDocument/2006/relationships/image" Target="../media/image48.png"/><Relationship Id="rId42" Type="http://schemas.openxmlformats.org/officeDocument/2006/relationships/image" Target="../media/image34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64.svg"/><Relationship Id="rId20" Type="http://schemas.openxmlformats.org/officeDocument/2006/relationships/image" Target="../media/image68.svg"/><Relationship Id="rId29" Type="http://schemas.openxmlformats.org/officeDocument/2006/relationships/image" Target="../media/image44.png"/><Relationship Id="rId41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59.svg"/><Relationship Id="rId24" Type="http://schemas.openxmlformats.org/officeDocument/2006/relationships/image" Target="../media/image72.svg"/><Relationship Id="rId32" Type="http://schemas.openxmlformats.org/officeDocument/2006/relationships/image" Target="../media/image46.png"/><Relationship Id="rId37" Type="http://schemas.openxmlformats.org/officeDocument/2006/relationships/image" Target="../media/image50.png"/><Relationship Id="rId40" Type="http://schemas.openxmlformats.org/officeDocument/2006/relationships/image" Target="../media/image32.svg"/><Relationship Id="rId5" Type="http://schemas.openxmlformats.org/officeDocument/2006/relationships/image" Target="../media/image6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image" Target="../media/image76.svg"/><Relationship Id="rId36" Type="http://schemas.openxmlformats.org/officeDocument/2006/relationships/image" Target="../media/image84.svg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31" Type="http://schemas.openxmlformats.org/officeDocument/2006/relationships/image" Target="../media/image45.png"/><Relationship Id="rId44" Type="http://schemas.openxmlformats.org/officeDocument/2006/relationships/image" Target="../media/image36.svg"/><Relationship Id="rId4" Type="http://schemas.openxmlformats.org/officeDocument/2006/relationships/image" Target="../media/image55.svg"/><Relationship Id="rId9" Type="http://schemas.openxmlformats.org/officeDocument/2006/relationships/image" Target="../media/image57.svg"/><Relationship Id="rId14" Type="http://schemas.openxmlformats.org/officeDocument/2006/relationships/image" Target="../media/image62.svg"/><Relationship Id="rId22" Type="http://schemas.openxmlformats.org/officeDocument/2006/relationships/image" Target="../media/image70.svg"/><Relationship Id="rId27" Type="http://schemas.openxmlformats.org/officeDocument/2006/relationships/image" Target="../media/image43.png"/><Relationship Id="rId30" Type="http://schemas.openxmlformats.org/officeDocument/2006/relationships/image" Target="../media/image78.svg"/><Relationship Id="rId35" Type="http://schemas.openxmlformats.org/officeDocument/2006/relationships/image" Target="../media/image49.png"/><Relationship Id="rId43" Type="http://schemas.openxmlformats.org/officeDocument/2006/relationships/image" Target="../media/image20.png"/><Relationship Id="rId8" Type="http://schemas.openxmlformats.org/officeDocument/2006/relationships/image" Target="../media/image33.png"/><Relationship Id="rId3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33" Type="http://schemas.openxmlformats.org/officeDocument/2006/relationships/image" Target="../media/image47.png"/><Relationship Id="rId38" Type="http://schemas.openxmlformats.org/officeDocument/2006/relationships/image" Target="../media/image8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8" Type="http://schemas.openxmlformats.org/officeDocument/2006/relationships/image" Target="../media/image32.svg"/><Relationship Id="rId26" Type="http://schemas.openxmlformats.org/officeDocument/2006/relationships/image" Target="../media/image26.png"/><Relationship Id="rId3" Type="http://schemas.openxmlformats.org/officeDocument/2006/relationships/image" Target="../media/image6.png"/><Relationship Id="rId21" Type="http://schemas.openxmlformats.org/officeDocument/2006/relationships/image" Target="../media/image20.png"/><Relationship Id="rId7" Type="http://schemas.openxmlformats.org/officeDocument/2006/relationships/image" Target="../media/image33.png"/><Relationship Id="rId17" Type="http://schemas.openxmlformats.org/officeDocument/2006/relationships/image" Target="../media/image18.png"/><Relationship Id="rId25" Type="http://schemas.openxmlformats.org/officeDocument/2006/relationships/image" Target="../media/image44.svg"/><Relationship Id="rId2" Type="http://schemas.openxmlformats.org/officeDocument/2006/relationships/image" Target="../media/image1.png"/><Relationship Id="rId16" Type="http://schemas.openxmlformats.org/officeDocument/2006/relationships/image" Target="../media/image91.sv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53.png"/><Relationship Id="rId24" Type="http://schemas.openxmlformats.org/officeDocument/2006/relationships/image" Target="../media/image25.png"/><Relationship Id="rId5" Type="http://schemas.openxmlformats.org/officeDocument/2006/relationships/image" Target="../media/image51.png"/><Relationship Id="rId23" Type="http://schemas.openxmlformats.org/officeDocument/2006/relationships/image" Target="../media/image24.png"/><Relationship Id="rId10" Type="http://schemas.openxmlformats.org/officeDocument/2006/relationships/image" Target="../media/image52.png"/><Relationship Id="rId19" Type="http://schemas.openxmlformats.org/officeDocument/2006/relationships/image" Target="../media/image19.png"/><Relationship Id="rId4" Type="http://schemas.openxmlformats.org/officeDocument/2006/relationships/image" Target="../media/image11.svg"/><Relationship Id="rId9" Type="http://schemas.openxmlformats.org/officeDocument/2006/relationships/hyperlink" Target="https://www.youtube.com/watch?v=TXhUB3BvlEI&amp;ab_channel=%E6%88%90%E5%8A%9F%E5%A4%A7%E5%AD%B8AI4DT%E4%B8%AD%E5%BF%83" TargetMode="External"/><Relationship Id="rId22" Type="http://schemas.openxmlformats.org/officeDocument/2006/relationships/image" Target="../media/image36.svg"/><Relationship Id="rId27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7.svg"/><Relationship Id="rId18" Type="http://schemas.openxmlformats.org/officeDocument/2006/relationships/image" Target="../media/image19.png"/><Relationship Id="rId26" Type="http://schemas.openxmlformats.org/officeDocument/2006/relationships/image" Target="../media/image103.svg"/><Relationship Id="rId3" Type="http://schemas.openxmlformats.org/officeDocument/2006/relationships/image" Target="../media/image6.png"/><Relationship Id="rId21" Type="http://schemas.openxmlformats.org/officeDocument/2006/relationships/image" Target="../media/image36.svg"/><Relationship Id="rId7" Type="http://schemas.openxmlformats.org/officeDocument/2006/relationships/image" Target="../media/image91.svg"/><Relationship Id="rId12" Type="http://schemas.openxmlformats.org/officeDocument/2006/relationships/image" Target="../media/image56.png"/><Relationship Id="rId17" Type="http://schemas.openxmlformats.org/officeDocument/2006/relationships/image" Target="../media/image32.svg"/><Relationship Id="rId25" Type="http://schemas.openxmlformats.org/officeDocument/2006/relationships/image" Target="../media/image60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29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95.svg"/><Relationship Id="rId24" Type="http://schemas.openxmlformats.org/officeDocument/2006/relationships/image" Target="../media/image45.png"/><Relationship Id="rId5" Type="http://schemas.openxmlformats.org/officeDocument/2006/relationships/image" Target="../media/image35.png"/><Relationship Id="rId15" Type="http://schemas.openxmlformats.org/officeDocument/2006/relationships/image" Target="../media/image99.svg"/><Relationship Id="rId23" Type="http://schemas.openxmlformats.org/officeDocument/2006/relationships/image" Target="../media/image59.png"/><Relationship Id="rId28" Type="http://schemas.openxmlformats.org/officeDocument/2006/relationships/image" Target="../media/image62.png"/><Relationship Id="rId10" Type="http://schemas.openxmlformats.org/officeDocument/2006/relationships/image" Target="../media/image55.png"/><Relationship Id="rId19" Type="http://schemas.openxmlformats.org/officeDocument/2006/relationships/image" Target="../media/image34.svg"/><Relationship Id="rId4" Type="http://schemas.openxmlformats.org/officeDocument/2006/relationships/image" Target="../media/image11.svg"/><Relationship Id="rId9" Type="http://schemas.openxmlformats.org/officeDocument/2006/relationships/image" Target="../media/image93.svg"/><Relationship Id="rId14" Type="http://schemas.openxmlformats.org/officeDocument/2006/relationships/image" Target="../media/image57.png"/><Relationship Id="rId22" Type="http://schemas.openxmlformats.org/officeDocument/2006/relationships/image" Target="../media/image58.png"/><Relationship Id="rId27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7.png"/><Relationship Id="rId18" Type="http://schemas.openxmlformats.org/officeDocument/2006/relationships/image" Target="../media/image118.svg"/><Relationship Id="rId26" Type="http://schemas.openxmlformats.org/officeDocument/2006/relationships/image" Target="../media/image72.png"/><Relationship Id="rId39" Type="http://schemas.openxmlformats.org/officeDocument/2006/relationships/image" Target="../media/image34.svg"/><Relationship Id="rId21" Type="http://schemas.openxmlformats.org/officeDocument/2006/relationships/image" Target="../media/image57.png"/><Relationship Id="rId7" Type="http://schemas.openxmlformats.org/officeDocument/2006/relationships/image" Target="../media/image65.png"/><Relationship Id="rId12" Type="http://schemas.openxmlformats.org/officeDocument/2006/relationships/image" Target="../media/image114.svg"/><Relationship Id="rId25" Type="http://schemas.openxmlformats.org/officeDocument/2006/relationships/image" Target="../media/image123.svg"/><Relationship Id="rId33" Type="http://schemas.openxmlformats.org/officeDocument/2006/relationships/image" Target="../media/image18.png"/><Relationship Id="rId38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68.png"/><Relationship Id="rId20" Type="http://schemas.openxmlformats.org/officeDocument/2006/relationships/image" Target="../media/image120.svg"/><Relationship Id="rId29" Type="http://schemas.openxmlformats.org/officeDocument/2006/relationships/image" Target="../media/image127.svg"/><Relationship Id="rId41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svg"/><Relationship Id="rId11" Type="http://schemas.openxmlformats.org/officeDocument/2006/relationships/image" Target="../media/image66.png"/><Relationship Id="rId24" Type="http://schemas.openxmlformats.org/officeDocument/2006/relationships/image" Target="../media/image71.png"/><Relationship Id="rId32" Type="http://schemas.openxmlformats.org/officeDocument/2006/relationships/image" Target="../media/image130.svg"/><Relationship Id="rId37" Type="http://schemas.openxmlformats.org/officeDocument/2006/relationships/image" Target="../media/image32.svg"/><Relationship Id="rId40" Type="http://schemas.openxmlformats.org/officeDocument/2006/relationships/image" Target="../media/image20.png"/><Relationship Id="rId5" Type="http://schemas.openxmlformats.org/officeDocument/2006/relationships/image" Target="../media/image64.png"/><Relationship Id="rId15" Type="http://schemas.openxmlformats.org/officeDocument/2006/relationships/hyperlink" Target="https://www.youtube.com/shorts/M_Fl6vH9Auc" TargetMode="External"/><Relationship Id="rId23" Type="http://schemas.openxmlformats.org/officeDocument/2006/relationships/image" Target="../media/image70.png"/><Relationship Id="rId28" Type="http://schemas.openxmlformats.org/officeDocument/2006/relationships/image" Target="../media/image73.png"/><Relationship Id="rId10" Type="http://schemas.openxmlformats.org/officeDocument/2006/relationships/image" Target="../media/image11.svg"/><Relationship Id="rId19" Type="http://schemas.openxmlformats.org/officeDocument/2006/relationships/image" Target="../media/image69.png"/><Relationship Id="rId31" Type="http://schemas.openxmlformats.org/officeDocument/2006/relationships/image" Target="../media/image75.png"/><Relationship Id="rId4" Type="http://schemas.openxmlformats.org/officeDocument/2006/relationships/image" Target="../media/image108.svg"/><Relationship Id="rId9" Type="http://schemas.openxmlformats.org/officeDocument/2006/relationships/image" Target="../media/image6.png"/><Relationship Id="rId14" Type="http://schemas.openxmlformats.org/officeDocument/2006/relationships/image" Target="../media/image116.svg"/><Relationship Id="rId22" Type="http://schemas.openxmlformats.org/officeDocument/2006/relationships/image" Target="../media/image99.svg"/><Relationship Id="rId27" Type="http://schemas.openxmlformats.org/officeDocument/2006/relationships/image" Target="../media/image125.svg"/><Relationship Id="rId30" Type="http://schemas.openxmlformats.org/officeDocument/2006/relationships/image" Target="../media/image74.png"/><Relationship Id="rId8" Type="http://schemas.openxmlformats.org/officeDocument/2006/relationships/image" Target="../media/image112.svg"/><Relationship Id="rId3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18.svg"/><Relationship Id="rId18" Type="http://schemas.openxmlformats.org/officeDocument/2006/relationships/image" Target="../media/image69.png"/><Relationship Id="rId26" Type="http://schemas.openxmlformats.org/officeDocument/2006/relationships/image" Target="../media/image140.svg"/><Relationship Id="rId3" Type="http://schemas.openxmlformats.org/officeDocument/2006/relationships/image" Target="../media/image6.png"/><Relationship Id="rId21" Type="http://schemas.openxmlformats.org/officeDocument/2006/relationships/image" Target="../media/image25.png"/><Relationship Id="rId7" Type="http://schemas.openxmlformats.org/officeDocument/2006/relationships/image" Target="../media/image132.svg"/><Relationship Id="rId12" Type="http://schemas.openxmlformats.org/officeDocument/2006/relationships/image" Target="../media/image68.png"/><Relationship Id="rId17" Type="http://schemas.openxmlformats.org/officeDocument/2006/relationships/image" Target="../media/image41.svg"/><Relationship Id="rId25" Type="http://schemas.openxmlformats.org/officeDocument/2006/relationships/image" Target="../media/image80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4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136.svg"/><Relationship Id="rId24" Type="http://schemas.openxmlformats.org/officeDocument/2006/relationships/image" Target="../media/image138.svg"/><Relationship Id="rId32" Type="http://schemas.openxmlformats.org/officeDocument/2006/relationships/image" Target="../media/image36.svg"/><Relationship Id="rId5" Type="http://schemas.openxmlformats.org/officeDocument/2006/relationships/image" Target="../media/image22.png"/><Relationship Id="rId15" Type="http://schemas.openxmlformats.org/officeDocument/2006/relationships/image" Target="../media/image99.svg"/><Relationship Id="rId23" Type="http://schemas.openxmlformats.org/officeDocument/2006/relationships/image" Target="../media/image79.png"/><Relationship Id="rId28" Type="http://schemas.openxmlformats.org/officeDocument/2006/relationships/image" Target="../media/image32.svg"/><Relationship Id="rId10" Type="http://schemas.openxmlformats.org/officeDocument/2006/relationships/image" Target="../media/image78.png"/><Relationship Id="rId19" Type="http://schemas.openxmlformats.org/officeDocument/2006/relationships/image" Target="../media/image120.svg"/><Relationship Id="rId31" Type="http://schemas.openxmlformats.org/officeDocument/2006/relationships/image" Target="../media/image20.png"/><Relationship Id="rId4" Type="http://schemas.openxmlformats.org/officeDocument/2006/relationships/image" Target="../media/image11.svg"/><Relationship Id="rId9" Type="http://schemas.openxmlformats.org/officeDocument/2006/relationships/image" Target="../media/image134.svg"/><Relationship Id="rId14" Type="http://schemas.openxmlformats.org/officeDocument/2006/relationships/image" Target="../media/image57.png"/><Relationship Id="rId22" Type="http://schemas.openxmlformats.org/officeDocument/2006/relationships/image" Target="../media/image44.svg"/><Relationship Id="rId27" Type="http://schemas.openxmlformats.org/officeDocument/2006/relationships/image" Target="../media/image18.png"/><Relationship Id="rId30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26.svg"/><Relationship Id="rId26" Type="http://schemas.openxmlformats.org/officeDocument/2006/relationships/image" Target="../media/image84.png"/><Relationship Id="rId3" Type="http://schemas.openxmlformats.org/officeDocument/2006/relationships/image" Target="../media/image2.png"/><Relationship Id="rId21" Type="http://schemas.openxmlformats.org/officeDocument/2006/relationships/image" Target="../media/image29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4.png"/><Relationship Id="rId25" Type="http://schemas.openxmlformats.org/officeDocument/2006/relationships/image" Target="../media/image144.sv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20" Type="http://schemas.openxmlformats.org/officeDocument/2006/relationships/image" Target="../media/image16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83.png"/><Relationship Id="rId32" Type="http://schemas.openxmlformats.org/officeDocument/2006/relationships/image" Target="../media/image36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82.png"/><Relationship Id="rId28" Type="http://schemas.openxmlformats.org/officeDocument/2006/relationships/image" Target="../media/image32.svg"/><Relationship Id="rId10" Type="http://schemas.openxmlformats.org/officeDocument/2006/relationships/image" Target="../media/image9.svg"/><Relationship Id="rId19" Type="http://schemas.openxmlformats.org/officeDocument/2006/relationships/image" Target="../media/image15.png"/><Relationship Id="rId31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22.svg"/><Relationship Id="rId22" Type="http://schemas.openxmlformats.org/officeDocument/2006/relationships/image" Target="../media/image81.png"/><Relationship Id="rId27" Type="http://schemas.openxmlformats.org/officeDocument/2006/relationships/image" Target="../media/image18.png"/><Relationship Id="rId30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51.svg"/><Relationship Id="rId18" Type="http://schemas.openxmlformats.org/officeDocument/2006/relationships/image" Target="../media/image88.png"/><Relationship Id="rId26" Type="http://schemas.openxmlformats.org/officeDocument/2006/relationships/image" Target="../media/image18.png"/><Relationship Id="rId3" Type="http://schemas.openxmlformats.org/officeDocument/2006/relationships/image" Target="../media/image6.png"/><Relationship Id="rId21" Type="http://schemas.openxmlformats.org/officeDocument/2006/relationships/image" Target="../media/image155.svg"/><Relationship Id="rId7" Type="http://schemas.openxmlformats.org/officeDocument/2006/relationships/image" Target="../media/image147.svg"/><Relationship Id="rId12" Type="http://schemas.openxmlformats.org/officeDocument/2006/relationships/image" Target="../media/image87.png"/><Relationship Id="rId17" Type="http://schemas.openxmlformats.org/officeDocument/2006/relationships/image" Target="../media/image44.svg"/><Relationship Id="rId25" Type="http://schemas.openxmlformats.org/officeDocument/2006/relationships/image" Target="../media/image159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89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49.svg"/><Relationship Id="rId24" Type="http://schemas.openxmlformats.org/officeDocument/2006/relationships/image" Target="../media/image91.png"/><Relationship Id="rId5" Type="http://schemas.openxmlformats.org/officeDocument/2006/relationships/image" Target="../media/image24.png"/><Relationship Id="rId15" Type="http://schemas.openxmlformats.org/officeDocument/2006/relationships/image" Target="../media/image38.svg"/><Relationship Id="rId23" Type="http://schemas.openxmlformats.org/officeDocument/2006/relationships/image" Target="../media/image157.svg"/><Relationship Id="rId28" Type="http://schemas.openxmlformats.org/officeDocument/2006/relationships/image" Target="../media/image19.png"/><Relationship Id="rId10" Type="http://schemas.openxmlformats.org/officeDocument/2006/relationships/image" Target="../media/image86.png"/><Relationship Id="rId19" Type="http://schemas.openxmlformats.org/officeDocument/2006/relationships/image" Target="../media/image153.svg"/><Relationship Id="rId31" Type="http://schemas.openxmlformats.org/officeDocument/2006/relationships/image" Target="../media/image36.svg"/><Relationship Id="rId4" Type="http://schemas.openxmlformats.org/officeDocument/2006/relationships/image" Target="../media/image11.svg"/><Relationship Id="rId9" Type="http://schemas.openxmlformats.org/officeDocument/2006/relationships/image" Target="../media/image62.svg"/><Relationship Id="rId14" Type="http://schemas.openxmlformats.org/officeDocument/2006/relationships/image" Target="../media/image21.png"/><Relationship Id="rId22" Type="http://schemas.openxmlformats.org/officeDocument/2006/relationships/image" Target="../media/image90.png"/><Relationship Id="rId27" Type="http://schemas.openxmlformats.org/officeDocument/2006/relationships/image" Target="../media/image32.svg"/><Relationship Id="rId3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5857" y="1681407"/>
            <a:ext cx="6931497" cy="6181410"/>
            <a:chOff x="0" y="0"/>
            <a:chExt cx="9241996" cy="8241880"/>
          </a:xfrm>
        </p:grpSpPr>
        <p:sp>
          <p:nvSpPr>
            <p:cNvPr id="4" name="Freeform 4"/>
            <p:cNvSpPr/>
            <p:nvPr/>
          </p:nvSpPr>
          <p:spPr>
            <a:xfrm>
              <a:off x="1092294" y="0"/>
              <a:ext cx="7896521" cy="5517694"/>
            </a:xfrm>
            <a:custGeom>
              <a:avLst/>
              <a:gdLst/>
              <a:ahLst/>
              <a:cxnLst/>
              <a:rect l="l" t="t" r="r" b="b"/>
              <a:pathLst>
                <a:path w="7896521" h="5517694">
                  <a:moveTo>
                    <a:pt x="0" y="0"/>
                  </a:moveTo>
                  <a:lnTo>
                    <a:pt x="7896520" y="0"/>
                  </a:lnTo>
                  <a:lnTo>
                    <a:pt x="7896520" y="5517694"/>
                  </a:lnTo>
                  <a:lnTo>
                    <a:pt x="0" y="5517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3239651"/>
              <a:ext cx="4291743" cy="4828966"/>
            </a:xfrm>
            <a:custGeom>
              <a:avLst/>
              <a:gdLst/>
              <a:ahLst/>
              <a:cxnLst/>
              <a:rect l="l" t="t" r="r" b="b"/>
              <a:pathLst>
                <a:path w="4291743" h="4828966">
                  <a:moveTo>
                    <a:pt x="0" y="0"/>
                  </a:moveTo>
                  <a:lnTo>
                    <a:pt x="4291743" y="0"/>
                  </a:lnTo>
                  <a:lnTo>
                    <a:pt x="4291743" y="4828966"/>
                  </a:lnTo>
                  <a:lnTo>
                    <a:pt x="0" y="4828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5179594" y="2266726"/>
              <a:ext cx="2710745" cy="1518017"/>
            </a:xfrm>
            <a:custGeom>
              <a:avLst/>
              <a:gdLst/>
              <a:ahLst/>
              <a:cxnLst/>
              <a:rect l="l" t="t" r="r" b="b"/>
              <a:pathLst>
                <a:path w="2710745" h="1518017">
                  <a:moveTo>
                    <a:pt x="0" y="0"/>
                  </a:moveTo>
                  <a:lnTo>
                    <a:pt x="2710744" y="0"/>
                  </a:lnTo>
                  <a:lnTo>
                    <a:pt x="2710744" y="1518017"/>
                  </a:lnTo>
                  <a:lnTo>
                    <a:pt x="0" y="1518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406317" y="2510704"/>
              <a:ext cx="4835679" cy="5731176"/>
            </a:xfrm>
            <a:custGeom>
              <a:avLst/>
              <a:gdLst/>
              <a:ahLst/>
              <a:cxnLst/>
              <a:rect l="l" t="t" r="r" b="b"/>
              <a:pathLst>
                <a:path w="4835679" h="5731176">
                  <a:moveTo>
                    <a:pt x="0" y="0"/>
                  </a:moveTo>
                  <a:lnTo>
                    <a:pt x="4835679" y="0"/>
                  </a:lnTo>
                  <a:lnTo>
                    <a:pt x="4835679" y="5731176"/>
                  </a:lnTo>
                  <a:lnTo>
                    <a:pt x="0" y="57311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7934336" y="3142345"/>
            <a:ext cx="9723835" cy="1592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52"/>
              </a:lnSpc>
            </a:pPr>
            <a:r>
              <a:rPr lang="en-US" sz="11750">
                <a:solidFill>
                  <a:srgbClr val="023B5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各國美食大探索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8249413" y="-8894466"/>
            <a:ext cx="1789174" cy="18288000"/>
            <a:chOff x="0" y="0"/>
            <a:chExt cx="471223" cy="4816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1223" cy="4816592"/>
            </a:xfrm>
            <a:custGeom>
              <a:avLst/>
              <a:gdLst/>
              <a:ahLst/>
              <a:cxnLst/>
              <a:rect l="l" t="t" r="r" b="b"/>
              <a:pathLst>
                <a:path w="471223" h="4816592">
                  <a:moveTo>
                    <a:pt x="0" y="0"/>
                  </a:moveTo>
                  <a:lnTo>
                    <a:pt x="471223" y="0"/>
                  </a:lnTo>
                  <a:lnTo>
                    <a:pt x="47122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BCB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71223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517904" y="9258300"/>
            <a:ext cx="7571081" cy="5323243"/>
          </a:xfrm>
          <a:custGeom>
            <a:avLst/>
            <a:gdLst/>
            <a:ahLst/>
            <a:cxnLst/>
            <a:rect l="l" t="t" r="r" b="b"/>
            <a:pathLst>
              <a:path w="7571081" h="5323243">
                <a:moveTo>
                  <a:pt x="0" y="0"/>
                </a:moveTo>
                <a:lnTo>
                  <a:pt x="7571080" y="0"/>
                </a:lnTo>
                <a:lnTo>
                  <a:pt x="7571080" y="5323243"/>
                </a:lnTo>
                <a:lnTo>
                  <a:pt x="0" y="53232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3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>
            <a:off x="5459829" y="8186367"/>
            <a:ext cx="4579478" cy="5659011"/>
            <a:chOff x="0" y="0"/>
            <a:chExt cx="6105971" cy="7545349"/>
          </a:xfrm>
        </p:grpSpPr>
        <p:sp>
          <p:nvSpPr>
            <p:cNvPr id="14" name="Freeform 14"/>
            <p:cNvSpPr/>
            <p:nvPr/>
          </p:nvSpPr>
          <p:spPr>
            <a:xfrm rot="-1097002">
              <a:off x="2140367" y="2159601"/>
              <a:ext cx="948506" cy="1059784"/>
            </a:xfrm>
            <a:custGeom>
              <a:avLst/>
              <a:gdLst/>
              <a:ahLst/>
              <a:cxnLst/>
              <a:rect l="l" t="t" r="r" b="b"/>
              <a:pathLst>
                <a:path w="948506" h="1059784">
                  <a:moveTo>
                    <a:pt x="0" y="0"/>
                  </a:moveTo>
                  <a:lnTo>
                    <a:pt x="948506" y="0"/>
                  </a:lnTo>
                  <a:lnTo>
                    <a:pt x="948506" y="1059784"/>
                  </a:lnTo>
                  <a:lnTo>
                    <a:pt x="0" y="10597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5" name="Freeform 15"/>
            <p:cNvSpPr/>
            <p:nvPr/>
          </p:nvSpPr>
          <p:spPr>
            <a:xfrm rot="-5196649">
              <a:off x="-242346" y="1839277"/>
              <a:ext cx="5973643" cy="5144800"/>
            </a:xfrm>
            <a:custGeom>
              <a:avLst/>
              <a:gdLst/>
              <a:ahLst/>
              <a:cxnLst/>
              <a:rect l="l" t="t" r="r" b="b"/>
              <a:pathLst>
                <a:path w="5973643" h="5144800">
                  <a:moveTo>
                    <a:pt x="0" y="0"/>
                  </a:moveTo>
                  <a:lnTo>
                    <a:pt x="5973642" y="0"/>
                  </a:lnTo>
                  <a:lnTo>
                    <a:pt x="5973642" y="5144799"/>
                  </a:lnTo>
                  <a:lnTo>
                    <a:pt x="0" y="5144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rot="-628213">
              <a:off x="3601827" y="193321"/>
              <a:ext cx="2326398" cy="2169367"/>
            </a:xfrm>
            <a:custGeom>
              <a:avLst/>
              <a:gdLst/>
              <a:ahLst/>
              <a:cxnLst/>
              <a:rect l="l" t="t" r="r" b="b"/>
              <a:pathLst>
                <a:path w="2326398" h="2169367">
                  <a:moveTo>
                    <a:pt x="0" y="0"/>
                  </a:moveTo>
                  <a:lnTo>
                    <a:pt x="2326399" y="0"/>
                  </a:lnTo>
                  <a:lnTo>
                    <a:pt x="2326399" y="2169367"/>
                  </a:lnTo>
                  <a:lnTo>
                    <a:pt x="0" y="2169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426238" y="922321"/>
              <a:ext cx="677577" cy="711367"/>
            </a:xfrm>
            <a:custGeom>
              <a:avLst/>
              <a:gdLst/>
              <a:ahLst/>
              <a:cxnLst/>
              <a:rect l="l" t="t" r="r" b="b"/>
              <a:pathLst>
                <a:path w="677577" h="711367">
                  <a:moveTo>
                    <a:pt x="0" y="0"/>
                  </a:moveTo>
                  <a:lnTo>
                    <a:pt x="677577" y="0"/>
                  </a:lnTo>
                  <a:lnTo>
                    <a:pt x="677577" y="711367"/>
                  </a:lnTo>
                  <a:lnTo>
                    <a:pt x="0" y="711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-408484">
            <a:off x="13020935" y="1538568"/>
            <a:ext cx="1164211" cy="1243483"/>
          </a:xfrm>
          <a:custGeom>
            <a:avLst/>
            <a:gdLst/>
            <a:ahLst/>
            <a:cxnLst/>
            <a:rect l="l" t="t" r="r" b="b"/>
            <a:pathLst>
              <a:path w="1164211" h="1243483">
                <a:moveTo>
                  <a:pt x="0" y="0"/>
                </a:moveTo>
                <a:lnTo>
                  <a:pt x="1164211" y="0"/>
                </a:lnTo>
                <a:lnTo>
                  <a:pt x="1164211" y="1243483"/>
                </a:lnTo>
                <a:lnTo>
                  <a:pt x="0" y="12434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182274">
            <a:off x="13062002" y="4564944"/>
            <a:ext cx="714122" cy="780461"/>
          </a:xfrm>
          <a:custGeom>
            <a:avLst/>
            <a:gdLst/>
            <a:ahLst/>
            <a:cxnLst/>
            <a:rect l="l" t="t" r="r" b="b"/>
            <a:pathLst>
              <a:path w="714122" h="780461">
                <a:moveTo>
                  <a:pt x="0" y="0"/>
                </a:moveTo>
                <a:lnTo>
                  <a:pt x="714122" y="0"/>
                </a:lnTo>
                <a:lnTo>
                  <a:pt x="714122" y="780461"/>
                </a:lnTo>
                <a:lnTo>
                  <a:pt x="0" y="78046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2189499">
            <a:off x="17404879" y="4064936"/>
            <a:ext cx="506582" cy="681119"/>
          </a:xfrm>
          <a:custGeom>
            <a:avLst/>
            <a:gdLst/>
            <a:ahLst/>
            <a:cxnLst/>
            <a:rect l="l" t="t" r="r" b="b"/>
            <a:pathLst>
              <a:path w="506582" h="681119">
                <a:moveTo>
                  <a:pt x="0" y="0"/>
                </a:moveTo>
                <a:lnTo>
                  <a:pt x="506583" y="0"/>
                </a:lnTo>
                <a:lnTo>
                  <a:pt x="506583" y="681120"/>
                </a:lnTo>
                <a:lnTo>
                  <a:pt x="0" y="68112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640186" y="2060284"/>
            <a:ext cx="524993" cy="705872"/>
          </a:xfrm>
          <a:custGeom>
            <a:avLst/>
            <a:gdLst/>
            <a:ahLst/>
            <a:cxnLst/>
            <a:rect l="l" t="t" r="r" b="b"/>
            <a:pathLst>
              <a:path w="524993" h="705872">
                <a:moveTo>
                  <a:pt x="0" y="0"/>
                </a:moveTo>
                <a:lnTo>
                  <a:pt x="524993" y="0"/>
                </a:lnTo>
                <a:lnTo>
                  <a:pt x="524993" y="705873"/>
                </a:lnTo>
                <a:lnTo>
                  <a:pt x="0" y="70587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910114">
            <a:off x="-4614517" y="4363571"/>
            <a:ext cx="6185403" cy="5327179"/>
          </a:xfrm>
          <a:custGeom>
            <a:avLst/>
            <a:gdLst/>
            <a:ahLst/>
            <a:cxnLst/>
            <a:rect l="l" t="t" r="r" b="b"/>
            <a:pathLst>
              <a:path w="6185403" h="5327179">
                <a:moveTo>
                  <a:pt x="0" y="0"/>
                </a:moveTo>
                <a:lnTo>
                  <a:pt x="6185404" y="0"/>
                </a:lnTo>
                <a:lnTo>
                  <a:pt x="6185404" y="5327179"/>
                </a:lnTo>
                <a:lnTo>
                  <a:pt x="0" y="5327179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1167884">
            <a:off x="739569" y="2100282"/>
            <a:ext cx="1016988" cy="888593"/>
          </a:xfrm>
          <a:custGeom>
            <a:avLst/>
            <a:gdLst/>
            <a:ahLst/>
            <a:cxnLst/>
            <a:rect l="l" t="t" r="r" b="b"/>
            <a:pathLst>
              <a:path w="1016988" h="888593">
                <a:moveTo>
                  <a:pt x="0" y="0"/>
                </a:moveTo>
                <a:lnTo>
                  <a:pt x="1016988" y="0"/>
                </a:lnTo>
                <a:lnTo>
                  <a:pt x="1016988" y="888593"/>
                </a:lnTo>
                <a:lnTo>
                  <a:pt x="0" y="88859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813537" y="2413220"/>
            <a:ext cx="2646292" cy="2054184"/>
          </a:xfrm>
          <a:custGeom>
            <a:avLst/>
            <a:gdLst/>
            <a:ahLst/>
            <a:cxnLst/>
            <a:rect l="l" t="t" r="r" b="b"/>
            <a:pathLst>
              <a:path w="2646292" h="2054184">
                <a:moveTo>
                  <a:pt x="0" y="0"/>
                </a:moveTo>
                <a:lnTo>
                  <a:pt x="2646292" y="0"/>
                </a:lnTo>
                <a:lnTo>
                  <a:pt x="2646292" y="2054184"/>
                </a:lnTo>
                <a:lnTo>
                  <a:pt x="0" y="2054184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1537072" y="7027160"/>
            <a:ext cx="6750928" cy="4114800"/>
            <a:chOff x="0" y="0"/>
            <a:chExt cx="9001237" cy="5486400"/>
          </a:xfrm>
        </p:grpSpPr>
        <p:sp>
          <p:nvSpPr>
            <p:cNvPr id="26" name="Freeform 26"/>
            <p:cNvSpPr/>
            <p:nvPr/>
          </p:nvSpPr>
          <p:spPr>
            <a:xfrm rot="-648675">
              <a:off x="5603100" y="255916"/>
              <a:ext cx="3078629" cy="3698053"/>
            </a:xfrm>
            <a:custGeom>
              <a:avLst/>
              <a:gdLst/>
              <a:ahLst/>
              <a:cxnLst/>
              <a:rect l="l" t="t" r="r" b="b"/>
              <a:pathLst>
                <a:path w="3078629" h="3698053">
                  <a:moveTo>
                    <a:pt x="0" y="0"/>
                  </a:moveTo>
                  <a:lnTo>
                    <a:pt x="3078630" y="0"/>
                  </a:lnTo>
                  <a:lnTo>
                    <a:pt x="3078630" y="3698054"/>
                  </a:lnTo>
                  <a:lnTo>
                    <a:pt x="0" y="3698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>
                <a:extLs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7" name="Freeform 27"/>
            <p:cNvSpPr/>
            <p:nvPr/>
          </p:nvSpPr>
          <p:spPr>
            <a:xfrm>
              <a:off x="2849090" y="774088"/>
              <a:ext cx="3036386" cy="3435798"/>
            </a:xfrm>
            <a:custGeom>
              <a:avLst/>
              <a:gdLst/>
              <a:ahLst/>
              <a:cxnLst/>
              <a:rect l="l" t="t" r="r" b="b"/>
              <a:pathLst>
                <a:path w="3036386" h="3435798">
                  <a:moveTo>
                    <a:pt x="0" y="0"/>
                  </a:moveTo>
                  <a:lnTo>
                    <a:pt x="3036386" y="0"/>
                  </a:lnTo>
                  <a:lnTo>
                    <a:pt x="3036386" y="3435798"/>
                  </a:lnTo>
                  <a:lnTo>
                    <a:pt x="0" y="3435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3326130" cy="5486400"/>
            </a:xfrm>
            <a:custGeom>
              <a:avLst/>
              <a:gdLst/>
              <a:ahLst/>
              <a:cxnLst/>
              <a:rect l="l" t="t" r="r" b="b"/>
              <a:pathLst>
                <a:path w="3326130" h="5486400">
                  <a:moveTo>
                    <a:pt x="0" y="0"/>
                  </a:moveTo>
                  <a:lnTo>
                    <a:pt x="3326130" y="0"/>
                  </a:lnTo>
                  <a:lnTo>
                    <a:pt x="33261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81923" y="8943396"/>
            <a:ext cx="8381616" cy="4869156"/>
          </a:xfrm>
          <a:custGeom>
            <a:avLst/>
            <a:gdLst/>
            <a:ahLst/>
            <a:cxnLst/>
            <a:rect l="l" t="t" r="r" b="b"/>
            <a:pathLst>
              <a:path w="8381616" h="4869156">
                <a:moveTo>
                  <a:pt x="0" y="0"/>
                </a:moveTo>
                <a:lnTo>
                  <a:pt x="8381616" y="0"/>
                </a:lnTo>
                <a:lnTo>
                  <a:pt x="8381616" y="4869156"/>
                </a:lnTo>
                <a:lnTo>
                  <a:pt x="0" y="48691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6814" b="-55322"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2837373" y="2348304"/>
            <a:ext cx="9712221" cy="296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10"/>
              </a:lnSpc>
            </a:pPr>
            <a:r>
              <a:rPr lang="en-US" sz="9000">
                <a:solidFill>
                  <a:srgbClr val="023B50"/>
                </a:solidFill>
                <a:latin typeface="Barriecito"/>
                <a:ea typeface="Barriecito"/>
                <a:cs typeface="Barriecito"/>
                <a:sym typeface="Barriecito"/>
              </a:rPr>
              <a:t>從味蕾出發，</a:t>
            </a:r>
          </a:p>
          <a:p>
            <a:pPr marL="0" lvl="0" indent="0" algn="l">
              <a:lnSpc>
                <a:spcPts val="18989"/>
              </a:lnSpc>
            </a:pPr>
            <a:r>
              <a:rPr lang="en-US" sz="9000">
                <a:solidFill>
                  <a:srgbClr val="023B50"/>
                </a:solidFill>
                <a:latin typeface="Barriecito"/>
                <a:ea typeface="Barriecito"/>
                <a:cs typeface="Barriecito"/>
                <a:sym typeface="Barriecito"/>
              </a:rPr>
              <a:t>走進世界文化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-164045"/>
            <a:ext cx="1810094" cy="10451045"/>
            <a:chOff x="0" y="0"/>
            <a:chExt cx="476733" cy="27525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91807" y="-2466311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3455831">
            <a:off x="1240532" y="366236"/>
            <a:ext cx="1972716" cy="2010411"/>
          </a:xfrm>
          <a:custGeom>
            <a:avLst/>
            <a:gdLst/>
            <a:ahLst/>
            <a:cxnLst/>
            <a:rect l="l" t="t" r="r" b="b"/>
            <a:pathLst>
              <a:path w="1972716" h="2010411">
                <a:moveTo>
                  <a:pt x="0" y="0"/>
                </a:moveTo>
                <a:lnTo>
                  <a:pt x="1972716" y="0"/>
                </a:lnTo>
                <a:lnTo>
                  <a:pt x="1972716" y="2010411"/>
                </a:lnTo>
                <a:lnTo>
                  <a:pt x="0" y="20104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884982" flipV="1">
            <a:off x="-290922" y="3372708"/>
            <a:ext cx="2639244" cy="2370565"/>
          </a:xfrm>
          <a:custGeom>
            <a:avLst/>
            <a:gdLst/>
            <a:ahLst/>
            <a:cxnLst/>
            <a:rect l="l" t="t" r="r" b="b"/>
            <a:pathLst>
              <a:path w="2639244" h="2370565">
                <a:moveTo>
                  <a:pt x="0" y="2370565"/>
                </a:moveTo>
                <a:lnTo>
                  <a:pt x="2639244" y="2370565"/>
                </a:lnTo>
                <a:lnTo>
                  <a:pt x="2639244" y="0"/>
                </a:lnTo>
                <a:lnTo>
                  <a:pt x="0" y="0"/>
                </a:lnTo>
                <a:lnTo>
                  <a:pt x="0" y="2370565"/>
                </a:lnTo>
                <a:close/>
              </a:path>
            </a:pathLst>
          </a:custGeom>
          <a:blipFill>
            <a:blip r:embed="rId7"/>
            <a:stretch>
              <a:fillRect l="-2145" r="-2145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1681201">
            <a:off x="4703368" y="5972016"/>
            <a:ext cx="2522150" cy="1535359"/>
          </a:xfrm>
          <a:custGeom>
            <a:avLst/>
            <a:gdLst/>
            <a:ahLst/>
            <a:cxnLst/>
            <a:rect l="l" t="t" r="r" b="b"/>
            <a:pathLst>
              <a:path w="2522150" h="1535359">
                <a:moveTo>
                  <a:pt x="0" y="0"/>
                </a:moveTo>
                <a:lnTo>
                  <a:pt x="2522149" y="0"/>
                </a:lnTo>
                <a:lnTo>
                  <a:pt x="2522149" y="1535359"/>
                </a:lnTo>
                <a:lnTo>
                  <a:pt x="0" y="15353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1681201">
            <a:off x="10122322" y="6583388"/>
            <a:ext cx="1637709" cy="996955"/>
          </a:xfrm>
          <a:custGeom>
            <a:avLst/>
            <a:gdLst/>
            <a:ahLst/>
            <a:cxnLst/>
            <a:rect l="l" t="t" r="r" b="b"/>
            <a:pathLst>
              <a:path w="1637709" h="996955">
                <a:moveTo>
                  <a:pt x="0" y="0"/>
                </a:moveTo>
                <a:lnTo>
                  <a:pt x="1637709" y="0"/>
                </a:lnTo>
                <a:lnTo>
                  <a:pt x="1637709" y="996956"/>
                </a:lnTo>
                <a:lnTo>
                  <a:pt x="0" y="996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3" name="Group 13"/>
          <p:cNvGrpSpPr/>
          <p:nvPr/>
        </p:nvGrpSpPr>
        <p:grpSpPr>
          <a:xfrm rot="-272998">
            <a:off x="4117270" y="-2398980"/>
            <a:ext cx="6159382" cy="5449657"/>
            <a:chOff x="0" y="0"/>
            <a:chExt cx="8212509" cy="7266209"/>
          </a:xfrm>
        </p:grpSpPr>
        <p:sp>
          <p:nvSpPr>
            <p:cNvPr id="14" name="Freeform 14"/>
            <p:cNvSpPr/>
            <p:nvPr/>
          </p:nvSpPr>
          <p:spPr>
            <a:xfrm rot="3667130" flipH="1">
              <a:off x="667001" y="1210524"/>
              <a:ext cx="5625732" cy="4845161"/>
            </a:xfrm>
            <a:custGeom>
              <a:avLst/>
              <a:gdLst/>
              <a:ahLst/>
              <a:cxnLst/>
              <a:rect l="l" t="t" r="r" b="b"/>
              <a:pathLst>
                <a:path w="5625732" h="4845161">
                  <a:moveTo>
                    <a:pt x="5625732" y="0"/>
                  </a:moveTo>
                  <a:lnTo>
                    <a:pt x="0" y="0"/>
                  </a:lnTo>
                  <a:lnTo>
                    <a:pt x="0" y="4845161"/>
                  </a:lnTo>
                  <a:lnTo>
                    <a:pt x="5625732" y="4845161"/>
                  </a:lnTo>
                  <a:lnTo>
                    <a:pt x="5625732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9271396" flipH="1">
              <a:off x="3994071" y="2793540"/>
              <a:ext cx="1314012" cy="1468170"/>
            </a:xfrm>
            <a:custGeom>
              <a:avLst/>
              <a:gdLst/>
              <a:ahLst/>
              <a:cxnLst/>
              <a:rect l="l" t="t" r="r" b="b"/>
              <a:pathLst>
                <a:path w="1314012" h="1468170">
                  <a:moveTo>
                    <a:pt x="1314012" y="0"/>
                  </a:moveTo>
                  <a:lnTo>
                    <a:pt x="0" y="0"/>
                  </a:lnTo>
                  <a:lnTo>
                    <a:pt x="0" y="1468170"/>
                  </a:lnTo>
                  <a:lnTo>
                    <a:pt x="1314012" y="1468170"/>
                  </a:lnTo>
                  <a:lnTo>
                    <a:pt x="131401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 rot="9271396">
              <a:off x="4902953" y="1577151"/>
              <a:ext cx="1314012" cy="1468170"/>
            </a:xfrm>
            <a:custGeom>
              <a:avLst/>
              <a:gdLst/>
              <a:ahLst/>
              <a:cxnLst/>
              <a:rect l="l" t="t" r="r" b="b"/>
              <a:pathLst>
                <a:path w="1314012" h="1468170">
                  <a:moveTo>
                    <a:pt x="0" y="0"/>
                  </a:moveTo>
                  <a:lnTo>
                    <a:pt x="1314012" y="0"/>
                  </a:lnTo>
                  <a:lnTo>
                    <a:pt x="1314012" y="1468170"/>
                  </a:lnTo>
                  <a:lnTo>
                    <a:pt x="0" y="1468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 rot="-674941">
              <a:off x="6131041" y="3424726"/>
              <a:ext cx="1925970" cy="1783929"/>
            </a:xfrm>
            <a:custGeom>
              <a:avLst/>
              <a:gdLst/>
              <a:ahLst/>
              <a:cxnLst/>
              <a:rect l="l" t="t" r="r" b="b"/>
              <a:pathLst>
                <a:path w="1925970" h="1783929">
                  <a:moveTo>
                    <a:pt x="0" y="0"/>
                  </a:moveTo>
                  <a:lnTo>
                    <a:pt x="1925970" y="0"/>
                  </a:lnTo>
                  <a:lnTo>
                    <a:pt x="1925970" y="1783929"/>
                  </a:lnTo>
                  <a:lnTo>
                    <a:pt x="0" y="1783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 rot="-1561132">
            <a:off x="10586497" y="5349179"/>
            <a:ext cx="1142796" cy="1034231"/>
          </a:xfrm>
          <a:custGeom>
            <a:avLst/>
            <a:gdLst/>
            <a:ahLst/>
            <a:cxnLst/>
            <a:rect l="l" t="t" r="r" b="b"/>
            <a:pathLst>
              <a:path w="1142796" h="1034231">
                <a:moveTo>
                  <a:pt x="0" y="0"/>
                </a:moveTo>
                <a:lnTo>
                  <a:pt x="1142796" y="0"/>
                </a:lnTo>
                <a:lnTo>
                  <a:pt x="1142796" y="1034231"/>
                </a:lnTo>
                <a:lnTo>
                  <a:pt x="0" y="10342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124304">
            <a:off x="12563559" y="8495405"/>
            <a:ext cx="898558" cy="940899"/>
          </a:xfrm>
          <a:custGeom>
            <a:avLst/>
            <a:gdLst/>
            <a:ahLst/>
            <a:cxnLst/>
            <a:rect l="l" t="t" r="r" b="b"/>
            <a:pathLst>
              <a:path w="898558" h="940899">
                <a:moveTo>
                  <a:pt x="0" y="0"/>
                </a:moveTo>
                <a:lnTo>
                  <a:pt x="898558" y="0"/>
                </a:lnTo>
                <a:lnTo>
                  <a:pt x="898558" y="940899"/>
                </a:lnTo>
                <a:lnTo>
                  <a:pt x="0" y="94089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01884" y="6693504"/>
            <a:ext cx="3064469" cy="2972535"/>
          </a:xfrm>
          <a:custGeom>
            <a:avLst/>
            <a:gdLst/>
            <a:ahLst/>
            <a:cxnLst/>
            <a:rect l="l" t="t" r="r" b="b"/>
            <a:pathLst>
              <a:path w="3064469" h="2972535">
                <a:moveTo>
                  <a:pt x="0" y="0"/>
                </a:moveTo>
                <a:lnTo>
                  <a:pt x="3064469" y="0"/>
                </a:lnTo>
                <a:lnTo>
                  <a:pt x="3064469" y="2972534"/>
                </a:lnTo>
                <a:lnTo>
                  <a:pt x="0" y="29725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267739" y="6546646"/>
            <a:ext cx="2706867" cy="2926343"/>
          </a:xfrm>
          <a:custGeom>
            <a:avLst/>
            <a:gdLst/>
            <a:ahLst/>
            <a:cxnLst/>
            <a:rect l="l" t="t" r="r" b="b"/>
            <a:pathLst>
              <a:path w="2706867" h="2926343">
                <a:moveTo>
                  <a:pt x="0" y="0"/>
                </a:moveTo>
                <a:lnTo>
                  <a:pt x="2706867" y="0"/>
                </a:lnTo>
                <a:lnTo>
                  <a:pt x="2706867" y="2926343"/>
                </a:lnTo>
                <a:lnTo>
                  <a:pt x="0" y="292634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549594" y="6546646"/>
            <a:ext cx="4606465" cy="3069057"/>
          </a:xfrm>
          <a:custGeom>
            <a:avLst/>
            <a:gdLst/>
            <a:ahLst/>
            <a:cxnLst/>
            <a:rect l="l" t="t" r="r" b="b"/>
            <a:pathLst>
              <a:path w="4606465" h="3069057">
                <a:moveTo>
                  <a:pt x="0" y="0"/>
                </a:moveTo>
                <a:lnTo>
                  <a:pt x="4606465" y="0"/>
                </a:lnTo>
                <a:lnTo>
                  <a:pt x="4606465" y="3069058"/>
                </a:lnTo>
                <a:lnTo>
                  <a:pt x="0" y="306905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616407" y="974985"/>
            <a:ext cx="1220966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50"/>
              </a:lnSpc>
              <a:spcBef>
                <a:spcPct val="0"/>
              </a:spcBef>
            </a:pPr>
            <a:r>
              <a:rPr lang="en-US" sz="9000">
                <a:solidFill>
                  <a:srgbClr val="763B2F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1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3283263" y="0"/>
            <a:ext cx="5004737" cy="3050468"/>
            <a:chOff x="0" y="0"/>
            <a:chExt cx="6672982" cy="4067291"/>
          </a:xfrm>
        </p:grpSpPr>
        <p:sp>
          <p:nvSpPr>
            <p:cNvPr id="25" name="Freeform 25"/>
            <p:cNvSpPr/>
            <p:nvPr/>
          </p:nvSpPr>
          <p:spPr>
            <a:xfrm rot="-648675">
              <a:off x="4153806" y="189721"/>
              <a:ext cx="2282313" cy="2741517"/>
            </a:xfrm>
            <a:custGeom>
              <a:avLst/>
              <a:gdLst/>
              <a:ahLst/>
              <a:cxnLst/>
              <a:rect l="l" t="t" r="r" b="b"/>
              <a:pathLst>
                <a:path w="2282313" h="2741517">
                  <a:moveTo>
                    <a:pt x="0" y="0"/>
                  </a:moveTo>
                  <a:lnTo>
                    <a:pt x="2282312" y="0"/>
                  </a:lnTo>
                  <a:lnTo>
                    <a:pt x="2282312" y="2741517"/>
                  </a:lnTo>
                  <a:lnTo>
                    <a:pt x="0" y="2741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6" name="Freeform 26"/>
            <p:cNvSpPr/>
            <p:nvPr/>
          </p:nvSpPr>
          <p:spPr>
            <a:xfrm>
              <a:off x="2112146" y="573863"/>
              <a:ext cx="2250996" cy="2547096"/>
            </a:xfrm>
            <a:custGeom>
              <a:avLst/>
              <a:gdLst/>
              <a:ahLst/>
              <a:cxnLst/>
              <a:rect l="l" t="t" r="r" b="b"/>
              <a:pathLst>
                <a:path w="2250996" h="2547096">
                  <a:moveTo>
                    <a:pt x="0" y="0"/>
                  </a:moveTo>
                  <a:lnTo>
                    <a:pt x="2250996" y="0"/>
                  </a:lnTo>
                  <a:lnTo>
                    <a:pt x="2250996" y="2547096"/>
                  </a:lnTo>
                  <a:lnTo>
                    <a:pt x="0" y="2547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465795" cy="4067291"/>
            </a:xfrm>
            <a:custGeom>
              <a:avLst/>
              <a:gdLst/>
              <a:ahLst/>
              <a:cxnLst/>
              <a:rect l="l" t="t" r="r" b="b"/>
              <a:pathLst>
                <a:path w="2465795" h="4067291">
                  <a:moveTo>
                    <a:pt x="0" y="0"/>
                  </a:moveTo>
                  <a:lnTo>
                    <a:pt x="2465795" y="0"/>
                  </a:lnTo>
                  <a:lnTo>
                    <a:pt x="2465795" y="4067291"/>
                  </a:lnTo>
                  <a:lnTo>
                    <a:pt x="0" y="4067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627125" y="979550"/>
            <a:ext cx="1535749" cy="18288000"/>
            <a:chOff x="0" y="0"/>
            <a:chExt cx="40447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4477" cy="4816592"/>
            </a:xfrm>
            <a:custGeom>
              <a:avLst/>
              <a:gdLst/>
              <a:ahLst/>
              <a:cxnLst/>
              <a:rect l="l" t="t" r="r" b="b"/>
              <a:pathLst>
                <a:path w="404477" h="4816592">
                  <a:moveTo>
                    <a:pt x="0" y="0"/>
                  </a:moveTo>
                  <a:lnTo>
                    <a:pt x="404477" y="0"/>
                  </a:lnTo>
                  <a:lnTo>
                    <a:pt x="40447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BCB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04477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3624259">
            <a:off x="48952" y="5190028"/>
            <a:ext cx="5292386" cy="5361937"/>
            <a:chOff x="0" y="0"/>
            <a:chExt cx="7056515" cy="7149250"/>
          </a:xfrm>
        </p:grpSpPr>
        <p:sp>
          <p:nvSpPr>
            <p:cNvPr id="7" name="Freeform 7"/>
            <p:cNvSpPr/>
            <p:nvPr/>
          </p:nvSpPr>
          <p:spPr>
            <a:xfrm rot="-7753451">
              <a:off x="841299" y="1213460"/>
              <a:ext cx="5373918" cy="4722331"/>
            </a:xfrm>
            <a:custGeom>
              <a:avLst/>
              <a:gdLst/>
              <a:ahLst/>
              <a:cxnLst/>
              <a:rect l="l" t="t" r="r" b="b"/>
              <a:pathLst>
                <a:path w="5373918" h="4722331">
                  <a:moveTo>
                    <a:pt x="0" y="0"/>
                  </a:moveTo>
                  <a:lnTo>
                    <a:pt x="5373918" y="0"/>
                  </a:lnTo>
                  <a:lnTo>
                    <a:pt x="5373918" y="4722330"/>
                  </a:lnTo>
                  <a:lnTo>
                    <a:pt x="0" y="4722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8" name="Group 8"/>
            <p:cNvGrpSpPr/>
            <p:nvPr/>
          </p:nvGrpSpPr>
          <p:grpSpPr>
            <a:xfrm rot="1588839">
              <a:off x="3592989" y="2056163"/>
              <a:ext cx="1823872" cy="3425847"/>
              <a:chOff x="0" y="0"/>
              <a:chExt cx="317324" cy="59604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7324" cy="596042"/>
              </a:xfrm>
              <a:custGeom>
                <a:avLst/>
                <a:gdLst/>
                <a:ahLst/>
                <a:cxnLst/>
                <a:rect l="l" t="t" r="r" b="b"/>
                <a:pathLst>
                  <a:path w="317324" h="596042">
                    <a:moveTo>
                      <a:pt x="158662" y="0"/>
                    </a:moveTo>
                    <a:cubicBezTo>
                      <a:pt x="71035" y="0"/>
                      <a:pt x="0" y="133429"/>
                      <a:pt x="0" y="298021"/>
                    </a:cubicBezTo>
                    <a:cubicBezTo>
                      <a:pt x="0" y="462613"/>
                      <a:pt x="71035" y="596042"/>
                      <a:pt x="158662" y="596042"/>
                    </a:cubicBezTo>
                    <a:cubicBezTo>
                      <a:pt x="246289" y="596042"/>
                      <a:pt x="317324" y="462613"/>
                      <a:pt x="317324" y="298021"/>
                    </a:cubicBezTo>
                    <a:cubicBezTo>
                      <a:pt x="317324" y="133429"/>
                      <a:pt x="246289" y="0"/>
                      <a:pt x="158662" y="0"/>
                    </a:cubicBezTo>
                    <a:close/>
                  </a:path>
                </a:pathLst>
              </a:custGeom>
              <a:solidFill>
                <a:srgbClr val="FFD7C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29749" y="17779"/>
                <a:ext cx="257826" cy="5223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4476333">
              <a:off x="2616322" y="841822"/>
              <a:ext cx="1823872" cy="3425847"/>
              <a:chOff x="0" y="0"/>
              <a:chExt cx="317324" cy="59604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17324" cy="596042"/>
              </a:xfrm>
              <a:custGeom>
                <a:avLst/>
                <a:gdLst/>
                <a:ahLst/>
                <a:cxnLst/>
                <a:rect l="l" t="t" r="r" b="b"/>
                <a:pathLst>
                  <a:path w="317324" h="596042">
                    <a:moveTo>
                      <a:pt x="158662" y="0"/>
                    </a:moveTo>
                    <a:cubicBezTo>
                      <a:pt x="71035" y="0"/>
                      <a:pt x="0" y="133429"/>
                      <a:pt x="0" y="298021"/>
                    </a:cubicBezTo>
                    <a:cubicBezTo>
                      <a:pt x="0" y="462613"/>
                      <a:pt x="71035" y="596042"/>
                      <a:pt x="158662" y="596042"/>
                    </a:cubicBezTo>
                    <a:cubicBezTo>
                      <a:pt x="246289" y="596042"/>
                      <a:pt x="317324" y="462613"/>
                      <a:pt x="317324" y="298021"/>
                    </a:cubicBezTo>
                    <a:cubicBezTo>
                      <a:pt x="317324" y="133429"/>
                      <a:pt x="246289" y="0"/>
                      <a:pt x="158662" y="0"/>
                    </a:cubicBezTo>
                    <a:close/>
                  </a:path>
                </a:pathLst>
              </a:custGeom>
              <a:solidFill>
                <a:srgbClr val="FFD7C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29749" y="17779"/>
                <a:ext cx="257826" cy="5223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4" name="Freeform 14"/>
          <p:cNvSpPr/>
          <p:nvPr/>
        </p:nvSpPr>
        <p:spPr>
          <a:xfrm>
            <a:off x="13592969" y="8139696"/>
            <a:ext cx="6287603" cy="2632337"/>
          </a:xfrm>
          <a:custGeom>
            <a:avLst/>
            <a:gdLst/>
            <a:ahLst/>
            <a:cxnLst/>
            <a:rect l="l" t="t" r="r" b="b"/>
            <a:pathLst>
              <a:path w="6287603" h="2632337">
                <a:moveTo>
                  <a:pt x="0" y="0"/>
                </a:moveTo>
                <a:lnTo>
                  <a:pt x="6287603" y="0"/>
                </a:lnTo>
                <a:lnTo>
                  <a:pt x="6287603" y="2632338"/>
                </a:lnTo>
                <a:lnTo>
                  <a:pt x="0" y="26323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3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80245" r="-1731" b="-62751"/>
            </a:stretch>
          </a:blipFill>
          <a:ln cap="sq">
            <a:noFill/>
            <a:prstDash val="solid"/>
            <a:miter/>
          </a:ln>
        </p:spPr>
      </p:sp>
      <p:grpSp>
        <p:nvGrpSpPr>
          <p:cNvPr id="15" name="Group 15"/>
          <p:cNvGrpSpPr/>
          <p:nvPr/>
        </p:nvGrpSpPr>
        <p:grpSpPr>
          <a:xfrm rot="5400000">
            <a:off x="8376125" y="-8866319"/>
            <a:ext cx="1535749" cy="18288000"/>
            <a:chOff x="0" y="0"/>
            <a:chExt cx="404477" cy="48165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4477" cy="4816592"/>
            </a:xfrm>
            <a:custGeom>
              <a:avLst/>
              <a:gdLst/>
              <a:ahLst/>
              <a:cxnLst/>
              <a:rect l="l" t="t" r="r" b="b"/>
              <a:pathLst>
                <a:path w="404477" h="4816592">
                  <a:moveTo>
                    <a:pt x="0" y="0"/>
                  </a:moveTo>
                  <a:lnTo>
                    <a:pt x="404477" y="0"/>
                  </a:lnTo>
                  <a:lnTo>
                    <a:pt x="404477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BCB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04477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171105" flipV="1">
            <a:off x="16430883" y="-1262106"/>
            <a:ext cx="2561401" cy="2206007"/>
          </a:xfrm>
          <a:custGeom>
            <a:avLst/>
            <a:gdLst/>
            <a:ahLst/>
            <a:cxnLst/>
            <a:rect l="l" t="t" r="r" b="b"/>
            <a:pathLst>
              <a:path w="2561401" h="2206007">
                <a:moveTo>
                  <a:pt x="0" y="2206007"/>
                </a:moveTo>
                <a:lnTo>
                  <a:pt x="2561402" y="2206007"/>
                </a:lnTo>
                <a:lnTo>
                  <a:pt x="2561402" y="0"/>
                </a:lnTo>
                <a:lnTo>
                  <a:pt x="0" y="0"/>
                </a:lnTo>
                <a:lnTo>
                  <a:pt x="0" y="2206007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4713100" y="1800082"/>
            <a:ext cx="10677995" cy="162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20"/>
              </a:lnSpc>
            </a:pPr>
            <a:r>
              <a:rPr lang="en-US" sz="9000">
                <a:solidFill>
                  <a:srgbClr val="023B50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小朋友最喜歡吃什麼？</a:t>
            </a:r>
          </a:p>
        </p:txBody>
      </p:sp>
      <p:sp>
        <p:nvSpPr>
          <p:cNvPr id="20" name="Freeform 20"/>
          <p:cNvSpPr/>
          <p:nvPr/>
        </p:nvSpPr>
        <p:spPr>
          <a:xfrm rot="1681201">
            <a:off x="8190984" y="4118024"/>
            <a:ext cx="3722228" cy="2265906"/>
          </a:xfrm>
          <a:custGeom>
            <a:avLst/>
            <a:gdLst/>
            <a:ahLst/>
            <a:cxnLst/>
            <a:rect l="l" t="t" r="r" b="b"/>
            <a:pathLst>
              <a:path w="3722228" h="2265906">
                <a:moveTo>
                  <a:pt x="0" y="0"/>
                </a:moveTo>
                <a:lnTo>
                  <a:pt x="3722228" y="0"/>
                </a:lnTo>
                <a:lnTo>
                  <a:pt x="3722228" y="2265906"/>
                </a:lnTo>
                <a:lnTo>
                  <a:pt x="0" y="2265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-1090672" y="-1164469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3"/>
                </a:lnTo>
                <a:lnTo>
                  <a:pt x="0" y="409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3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grpSp>
        <p:nvGrpSpPr>
          <p:cNvPr id="22" name="Group 22"/>
          <p:cNvGrpSpPr/>
          <p:nvPr/>
        </p:nvGrpSpPr>
        <p:grpSpPr>
          <a:xfrm rot="5860431">
            <a:off x="15700981" y="43604"/>
            <a:ext cx="1872742" cy="1915545"/>
            <a:chOff x="0" y="0"/>
            <a:chExt cx="2496989" cy="2554060"/>
          </a:xfrm>
        </p:grpSpPr>
        <p:sp>
          <p:nvSpPr>
            <p:cNvPr id="23" name="Freeform 23"/>
            <p:cNvSpPr/>
            <p:nvPr/>
          </p:nvSpPr>
          <p:spPr>
            <a:xfrm rot="-8897862" flipH="1">
              <a:off x="374849" y="315660"/>
              <a:ext cx="1747291" cy="1922741"/>
            </a:xfrm>
            <a:custGeom>
              <a:avLst/>
              <a:gdLst/>
              <a:ahLst/>
              <a:cxnLst/>
              <a:rect l="l" t="t" r="r" b="b"/>
              <a:pathLst>
                <a:path w="1747291" h="1922741">
                  <a:moveTo>
                    <a:pt x="1747291" y="0"/>
                  </a:moveTo>
                  <a:lnTo>
                    <a:pt x="0" y="0"/>
                  </a:lnTo>
                  <a:lnTo>
                    <a:pt x="0" y="1922740"/>
                  </a:lnTo>
                  <a:lnTo>
                    <a:pt x="1747291" y="1922740"/>
                  </a:lnTo>
                  <a:lnTo>
                    <a:pt x="174729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4" name="Group 24"/>
            <p:cNvGrpSpPr/>
            <p:nvPr/>
          </p:nvGrpSpPr>
          <p:grpSpPr>
            <a:xfrm rot="-2478731">
              <a:off x="923769" y="947164"/>
              <a:ext cx="399698" cy="293518"/>
              <a:chOff x="0" y="0"/>
              <a:chExt cx="812800" cy="5968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59687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596878">
                    <a:moveTo>
                      <a:pt x="406400" y="0"/>
                    </a:moveTo>
                    <a:cubicBezTo>
                      <a:pt x="181951" y="0"/>
                      <a:pt x="0" y="133616"/>
                      <a:pt x="0" y="298439"/>
                    </a:cubicBezTo>
                    <a:cubicBezTo>
                      <a:pt x="0" y="463263"/>
                      <a:pt x="181951" y="596878"/>
                      <a:pt x="406400" y="596878"/>
                    </a:cubicBezTo>
                    <a:cubicBezTo>
                      <a:pt x="630849" y="596878"/>
                      <a:pt x="812800" y="463263"/>
                      <a:pt x="812800" y="298439"/>
                    </a:cubicBezTo>
                    <a:cubicBezTo>
                      <a:pt x="812800" y="13361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75007"/>
                <a:ext cx="660400" cy="465914"/>
              </a:xfrm>
              <a:prstGeom prst="rect">
                <a:avLst/>
              </a:prstGeom>
            </p:spPr>
            <p:txBody>
              <a:bodyPr lIns="37351" tIns="37351" rIns="37351" bIns="37351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7" name="Group 27"/>
          <p:cNvGrpSpPr/>
          <p:nvPr/>
        </p:nvGrpSpPr>
        <p:grpSpPr>
          <a:xfrm>
            <a:off x="6267318" y="8492234"/>
            <a:ext cx="5753364" cy="5727385"/>
            <a:chOff x="0" y="0"/>
            <a:chExt cx="7671152" cy="7636513"/>
          </a:xfrm>
        </p:grpSpPr>
        <p:sp>
          <p:nvSpPr>
            <p:cNvPr id="28" name="Freeform 28"/>
            <p:cNvSpPr/>
            <p:nvPr/>
          </p:nvSpPr>
          <p:spPr>
            <a:xfrm rot="6392008" flipH="1" flipV="1">
              <a:off x="343190" y="1206533"/>
              <a:ext cx="6227601" cy="5363521"/>
            </a:xfrm>
            <a:custGeom>
              <a:avLst/>
              <a:gdLst/>
              <a:ahLst/>
              <a:cxnLst/>
              <a:rect l="l" t="t" r="r" b="b"/>
              <a:pathLst>
                <a:path w="6227601" h="5363521">
                  <a:moveTo>
                    <a:pt x="6227601" y="5363521"/>
                  </a:moveTo>
                  <a:lnTo>
                    <a:pt x="0" y="5363521"/>
                  </a:lnTo>
                  <a:lnTo>
                    <a:pt x="0" y="0"/>
                  </a:lnTo>
                  <a:lnTo>
                    <a:pt x="6227601" y="0"/>
                  </a:lnTo>
                  <a:lnTo>
                    <a:pt x="6227601" y="5363521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-2129823">
              <a:off x="5228371" y="422797"/>
              <a:ext cx="2074649" cy="1932017"/>
            </a:xfrm>
            <a:custGeom>
              <a:avLst/>
              <a:gdLst/>
              <a:ahLst/>
              <a:cxnLst/>
              <a:rect l="l" t="t" r="r" b="b"/>
              <a:pathLst>
                <a:path w="2074649" h="1932017">
                  <a:moveTo>
                    <a:pt x="0" y="0"/>
                  </a:moveTo>
                  <a:lnTo>
                    <a:pt x="2074649" y="0"/>
                  </a:lnTo>
                  <a:lnTo>
                    <a:pt x="2074649" y="1932017"/>
                  </a:lnTo>
                  <a:lnTo>
                    <a:pt x="0" y="1932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 rot="704893" flipH="1">
              <a:off x="3189551" y="1588907"/>
              <a:ext cx="1147105" cy="937758"/>
            </a:xfrm>
            <a:custGeom>
              <a:avLst/>
              <a:gdLst/>
              <a:ahLst/>
              <a:cxnLst/>
              <a:rect l="l" t="t" r="r" b="b"/>
              <a:pathLst>
                <a:path w="1147105" h="937758">
                  <a:moveTo>
                    <a:pt x="1147105" y="0"/>
                  </a:moveTo>
                  <a:lnTo>
                    <a:pt x="0" y="0"/>
                  </a:lnTo>
                  <a:lnTo>
                    <a:pt x="0" y="937758"/>
                  </a:lnTo>
                  <a:lnTo>
                    <a:pt x="1147105" y="937758"/>
                  </a:lnTo>
                  <a:lnTo>
                    <a:pt x="1147105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 rot="4995397">
              <a:off x="5846037" y="1011351"/>
              <a:ext cx="801817" cy="864492"/>
            </a:xfrm>
            <a:custGeom>
              <a:avLst/>
              <a:gdLst/>
              <a:ahLst/>
              <a:cxnLst/>
              <a:rect l="l" t="t" r="r" b="b"/>
              <a:pathLst>
                <a:path w="801817" h="864492">
                  <a:moveTo>
                    <a:pt x="0" y="0"/>
                  </a:moveTo>
                  <a:lnTo>
                    <a:pt x="801817" y="0"/>
                  </a:lnTo>
                  <a:lnTo>
                    <a:pt x="801817" y="864492"/>
                  </a:lnTo>
                  <a:lnTo>
                    <a:pt x="0" y="864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 rot="10032668">
            <a:off x="17341277" y="669489"/>
            <a:ext cx="740614" cy="663776"/>
          </a:xfrm>
          <a:custGeom>
            <a:avLst/>
            <a:gdLst/>
            <a:ahLst/>
            <a:cxnLst/>
            <a:rect l="l" t="t" r="r" b="b"/>
            <a:pathLst>
              <a:path w="740614" h="663776">
                <a:moveTo>
                  <a:pt x="0" y="0"/>
                </a:moveTo>
                <a:lnTo>
                  <a:pt x="740614" y="0"/>
                </a:lnTo>
                <a:lnTo>
                  <a:pt x="740614" y="663775"/>
                </a:lnTo>
                <a:lnTo>
                  <a:pt x="0" y="6637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8257379">
            <a:off x="221087" y="3202813"/>
            <a:ext cx="4948117" cy="3995604"/>
          </a:xfrm>
          <a:custGeom>
            <a:avLst/>
            <a:gdLst/>
            <a:ahLst/>
            <a:cxnLst/>
            <a:rect l="l" t="t" r="r" b="b"/>
            <a:pathLst>
              <a:path w="4948117" h="3995604">
                <a:moveTo>
                  <a:pt x="0" y="0"/>
                </a:moveTo>
                <a:lnTo>
                  <a:pt x="4948117" y="0"/>
                </a:lnTo>
                <a:lnTo>
                  <a:pt x="4948117" y="3995604"/>
                </a:lnTo>
                <a:lnTo>
                  <a:pt x="0" y="39956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4" name="Group 34"/>
          <p:cNvGrpSpPr/>
          <p:nvPr/>
        </p:nvGrpSpPr>
        <p:grpSpPr>
          <a:xfrm rot="-4649855">
            <a:off x="13523811" y="3394548"/>
            <a:ext cx="5045586" cy="5100565"/>
            <a:chOff x="0" y="0"/>
            <a:chExt cx="6727448" cy="6800753"/>
          </a:xfrm>
        </p:grpSpPr>
        <p:sp>
          <p:nvSpPr>
            <p:cNvPr id="35" name="Freeform 35"/>
            <p:cNvSpPr/>
            <p:nvPr/>
          </p:nvSpPr>
          <p:spPr>
            <a:xfrm rot="2294731">
              <a:off x="1065717" y="882013"/>
              <a:ext cx="4596014" cy="5036727"/>
            </a:xfrm>
            <a:custGeom>
              <a:avLst/>
              <a:gdLst/>
              <a:ahLst/>
              <a:cxnLst/>
              <a:rect l="l" t="t" r="r" b="b"/>
              <a:pathLst>
                <a:path w="4596014" h="5036727">
                  <a:moveTo>
                    <a:pt x="0" y="0"/>
                  </a:moveTo>
                  <a:lnTo>
                    <a:pt x="4596014" y="0"/>
                  </a:lnTo>
                  <a:lnTo>
                    <a:pt x="4596014" y="5036727"/>
                  </a:lnTo>
                  <a:lnTo>
                    <a:pt x="0" y="5036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id="36" name="Group 36"/>
            <p:cNvGrpSpPr/>
            <p:nvPr/>
          </p:nvGrpSpPr>
          <p:grpSpPr>
            <a:xfrm>
              <a:off x="1563558" y="1862001"/>
              <a:ext cx="2547718" cy="3696910"/>
              <a:chOff x="0" y="0"/>
              <a:chExt cx="552254" cy="80135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552254" cy="801358"/>
              </a:xfrm>
              <a:custGeom>
                <a:avLst/>
                <a:gdLst/>
                <a:ahLst/>
                <a:cxnLst/>
                <a:rect l="l" t="t" r="r" b="b"/>
                <a:pathLst>
                  <a:path w="552254" h="801358">
                    <a:moveTo>
                      <a:pt x="276127" y="0"/>
                    </a:moveTo>
                    <a:cubicBezTo>
                      <a:pt x="123626" y="0"/>
                      <a:pt x="0" y="179390"/>
                      <a:pt x="0" y="400679"/>
                    </a:cubicBezTo>
                    <a:cubicBezTo>
                      <a:pt x="0" y="621968"/>
                      <a:pt x="123626" y="801358"/>
                      <a:pt x="276127" y="801358"/>
                    </a:cubicBezTo>
                    <a:cubicBezTo>
                      <a:pt x="428628" y="801358"/>
                      <a:pt x="552254" y="621968"/>
                      <a:pt x="552254" y="400679"/>
                    </a:cubicBezTo>
                    <a:cubicBezTo>
                      <a:pt x="552254" y="179390"/>
                      <a:pt x="428628" y="0"/>
                      <a:pt x="276127" y="0"/>
                    </a:cubicBezTo>
                    <a:close/>
                  </a:path>
                </a:pathLst>
              </a:custGeom>
              <a:solidFill>
                <a:srgbClr val="FFD7C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51774" y="56077"/>
                <a:ext cx="448707" cy="6701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736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3326344">
              <a:off x="2569743" y="3426204"/>
              <a:ext cx="2752150" cy="1949439"/>
              <a:chOff x="0" y="0"/>
              <a:chExt cx="596568" cy="422569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596568" cy="422569"/>
              </a:xfrm>
              <a:custGeom>
                <a:avLst/>
                <a:gdLst/>
                <a:ahLst/>
                <a:cxnLst/>
                <a:rect l="l" t="t" r="r" b="b"/>
                <a:pathLst>
                  <a:path w="596568" h="422569">
                    <a:moveTo>
                      <a:pt x="298284" y="0"/>
                    </a:moveTo>
                    <a:cubicBezTo>
                      <a:pt x="133546" y="0"/>
                      <a:pt x="0" y="94595"/>
                      <a:pt x="0" y="211284"/>
                    </a:cubicBezTo>
                    <a:cubicBezTo>
                      <a:pt x="0" y="327974"/>
                      <a:pt x="133546" y="422569"/>
                      <a:pt x="298284" y="422569"/>
                    </a:cubicBezTo>
                    <a:cubicBezTo>
                      <a:pt x="463022" y="422569"/>
                      <a:pt x="596568" y="327974"/>
                      <a:pt x="596568" y="211284"/>
                    </a:cubicBezTo>
                    <a:cubicBezTo>
                      <a:pt x="596568" y="94595"/>
                      <a:pt x="463022" y="0"/>
                      <a:pt x="298284" y="0"/>
                    </a:cubicBezTo>
                    <a:close/>
                  </a:path>
                </a:pathLst>
              </a:custGeom>
              <a:solidFill>
                <a:srgbClr val="FFD7C0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55928" y="20566"/>
                <a:ext cx="484711" cy="3623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1736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42" name="Group 42"/>
          <p:cNvGrpSpPr/>
          <p:nvPr/>
        </p:nvGrpSpPr>
        <p:grpSpPr>
          <a:xfrm>
            <a:off x="3792231" y="5143500"/>
            <a:ext cx="4960589" cy="4868479"/>
            <a:chOff x="0" y="0"/>
            <a:chExt cx="6614119" cy="6491306"/>
          </a:xfrm>
        </p:grpSpPr>
        <p:sp>
          <p:nvSpPr>
            <p:cNvPr id="43" name="Freeform 43"/>
            <p:cNvSpPr/>
            <p:nvPr/>
          </p:nvSpPr>
          <p:spPr>
            <a:xfrm rot="2034558">
              <a:off x="833373" y="997690"/>
              <a:ext cx="4947373" cy="4495925"/>
            </a:xfrm>
            <a:custGeom>
              <a:avLst/>
              <a:gdLst/>
              <a:ahLst/>
              <a:cxnLst/>
              <a:rect l="l" t="t" r="r" b="b"/>
              <a:pathLst>
                <a:path w="4947373" h="4495925">
                  <a:moveTo>
                    <a:pt x="0" y="0"/>
                  </a:moveTo>
                  <a:lnTo>
                    <a:pt x="4947373" y="0"/>
                  </a:lnTo>
                  <a:lnTo>
                    <a:pt x="4947373" y="4495926"/>
                  </a:lnTo>
                  <a:lnTo>
                    <a:pt x="0" y="4495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4" name="Freeform 44"/>
            <p:cNvSpPr/>
            <p:nvPr/>
          </p:nvSpPr>
          <p:spPr>
            <a:xfrm>
              <a:off x="2597884" y="2522926"/>
              <a:ext cx="1418351" cy="1445454"/>
            </a:xfrm>
            <a:custGeom>
              <a:avLst/>
              <a:gdLst/>
              <a:ahLst/>
              <a:cxnLst/>
              <a:rect l="l" t="t" r="r" b="b"/>
              <a:pathLst>
                <a:path w="1418351" h="1445454">
                  <a:moveTo>
                    <a:pt x="0" y="0"/>
                  </a:moveTo>
                  <a:lnTo>
                    <a:pt x="1418351" y="0"/>
                  </a:lnTo>
                  <a:lnTo>
                    <a:pt x="1418351" y="1445454"/>
                  </a:lnTo>
                  <a:lnTo>
                    <a:pt x="0" y="1445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5" name="Freeform 45"/>
          <p:cNvSpPr/>
          <p:nvPr/>
        </p:nvSpPr>
        <p:spPr>
          <a:xfrm rot="5712353">
            <a:off x="13127972" y="6517065"/>
            <a:ext cx="2345513" cy="3950338"/>
          </a:xfrm>
          <a:custGeom>
            <a:avLst/>
            <a:gdLst/>
            <a:ahLst/>
            <a:cxnLst/>
            <a:rect l="l" t="t" r="r" b="b"/>
            <a:pathLst>
              <a:path w="2345513" h="3950338">
                <a:moveTo>
                  <a:pt x="0" y="0"/>
                </a:moveTo>
                <a:lnTo>
                  <a:pt x="2345514" y="0"/>
                </a:lnTo>
                <a:lnTo>
                  <a:pt x="2345514" y="3950339"/>
                </a:lnTo>
                <a:lnTo>
                  <a:pt x="0" y="395033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6" name="Freeform 46"/>
          <p:cNvSpPr/>
          <p:nvPr/>
        </p:nvSpPr>
        <p:spPr>
          <a:xfrm>
            <a:off x="1028700" y="6762528"/>
            <a:ext cx="3298100" cy="2197359"/>
          </a:xfrm>
          <a:custGeom>
            <a:avLst/>
            <a:gdLst/>
            <a:ahLst/>
            <a:cxnLst/>
            <a:rect l="l" t="t" r="r" b="b"/>
            <a:pathLst>
              <a:path w="3298100" h="2197359">
                <a:moveTo>
                  <a:pt x="0" y="0"/>
                </a:moveTo>
                <a:lnTo>
                  <a:pt x="3298100" y="0"/>
                </a:lnTo>
                <a:lnTo>
                  <a:pt x="3298100" y="2197359"/>
                </a:lnTo>
                <a:lnTo>
                  <a:pt x="0" y="2197359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 rot="2700000">
            <a:off x="13437317" y="6951920"/>
            <a:ext cx="1627179" cy="2635108"/>
          </a:xfrm>
          <a:custGeom>
            <a:avLst/>
            <a:gdLst/>
            <a:ahLst/>
            <a:cxnLst/>
            <a:rect l="l" t="t" r="r" b="b"/>
            <a:pathLst>
              <a:path w="1627179" h="2635108">
                <a:moveTo>
                  <a:pt x="0" y="0"/>
                </a:moveTo>
                <a:lnTo>
                  <a:pt x="1627179" y="0"/>
                </a:lnTo>
                <a:lnTo>
                  <a:pt x="1627179" y="2635108"/>
                </a:lnTo>
                <a:lnTo>
                  <a:pt x="0" y="2635108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5160005" y="6585596"/>
            <a:ext cx="2346442" cy="2070735"/>
          </a:xfrm>
          <a:custGeom>
            <a:avLst/>
            <a:gdLst/>
            <a:ahLst/>
            <a:cxnLst/>
            <a:rect l="l" t="t" r="r" b="b"/>
            <a:pathLst>
              <a:path w="2346442" h="2070735">
                <a:moveTo>
                  <a:pt x="0" y="0"/>
                </a:moveTo>
                <a:lnTo>
                  <a:pt x="2346442" y="0"/>
                </a:lnTo>
                <a:lnTo>
                  <a:pt x="2346442" y="2070735"/>
                </a:lnTo>
                <a:lnTo>
                  <a:pt x="0" y="207073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5014640" y="4848212"/>
            <a:ext cx="2696944" cy="1972140"/>
          </a:xfrm>
          <a:custGeom>
            <a:avLst/>
            <a:gdLst/>
            <a:ahLst/>
            <a:cxnLst/>
            <a:rect l="l" t="t" r="r" b="b"/>
            <a:pathLst>
              <a:path w="2696944" h="1972140">
                <a:moveTo>
                  <a:pt x="0" y="0"/>
                </a:moveTo>
                <a:lnTo>
                  <a:pt x="2696944" y="0"/>
                </a:lnTo>
                <a:lnTo>
                  <a:pt x="2696944" y="1972141"/>
                </a:lnTo>
                <a:lnTo>
                  <a:pt x="0" y="1972141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2060878" y="4219819"/>
            <a:ext cx="2265921" cy="1511987"/>
          </a:xfrm>
          <a:custGeom>
            <a:avLst/>
            <a:gdLst/>
            <a:ahLst/>
            <a:cxnLst/>
            <a:rect l="l" t="t" r="r" b="b"/>
            <a:pathLst>
              <a:path w="2265921" h="1511987">
                <a:moveTo>
                  <a:pt x="0" y="0"/>
                </a:moveTo>
                <a:lnTo>
                  <a:pt x="2265922" y="0"/>
                </a:lnTo>
                <a:lnTo>
                  <a:pt x="2265922" y="1511988"/>
                </a:lnTo>
                <a:lnTo>
                  <a:pt x="0" y="1511988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861122" y="3914760"/>
            <a:ext cx="959761" cy="1919523"/>
          </a:xfrm>
          <a:custGeom>
            <a:avLst/>
            <a:gdLst/>
            <a:ahLst/>
            <a:cxnLst/>
            <a:rect l="l" t="t" r="r" b="b"/>
            <a:pathLst>
              <a:path w="959761" h="1919523">
                <a:moveTo>
                  <a:pt x="0" y="0"/>
                </a:moveTo>
                <a:lnTo>
                  <a:pt x="959761" y="0"/>
                </a:lnTo>
                <a:lnTo>
                  <a:pt x="959761" y="1919523"/>
                </a:lnTo>
                <a:lnTo>
                  <a:pt x="0" y="1919523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6062907" y="4200769"/>
            <a:ext cx="8420090" cy="952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1"/>
              </a:lnSpc>
              <a:spcBef>
                <a:spcPct val="0"/>
              </a:spcBef>
            </a:pPr>
            <a:r>
              <a:rPr lang="en-US" sz="6139">
                <a:solidFill>
                  <a:srgbClr val="023B5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你知道它來自哪個國家嗎？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34508" y="183902"/>
            <a:ext cx="4089375" cy="2492540"/>
            <a:chOff x="0" y="0"/>
            <a:chExt cx="5452500" cy="3323387"/>
          </a:xfrm>
        </p:grpSpPr>
        <p:sp>
          <p:nvSpPr>
            <p:cNvPr id="54" name="Freeform 54"/>
            <p:cNvSpPr/>
            <p:nvPr/>
          </p:nvSpPr>
          <p:spPr>
            <a:xfrm rot="-648675">
              <a:off x="3394078" y="155021"/>
              <a:ext cx="1864880" cy="2240096"/>
            </a:xfrm>
            <a:custGeom>
              <a:avLst/>
              <a:gdLst/>
              <a:ahLst/>
              <a:cxnLst/>
              <a:rect l="l" t="t" r="r" b="b"/>
              <a:pathLst>
                <a:path w="1864880" h="2240096">
                  <a:moveTo>
                    <a:pt x="0" y="0"/>
                  </a:moveTo>
                  <a:lnTo>
                    <a:pt x="1864880" y="0"/>
                  </a:lnTo>
                  <a:lnTo>
                    <a:pt x="1864880" y="2240096"/>
                  </a:lnTo>
                  <a:lnTo>
                    <a:pt x="0" y="2240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xmlns="" r:embed="rId4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55" name="Freeform 55"/>
            <p:cNvSpPr/>
            <p:nvPr/>
          </p:nvSpPr>
          <p:spPr>
            <a:xfrm>
              <a:off x="1725836" y="468904"/>
              <a:ext cx="1839291" cy="2081235"/>
            </a:xfrm>
            <a:custGeom>
              <a:avLst/>
              <a:gdLst/>
              <a:ahLst/>
              <a:cxnLst/>
              <a:rect l="l" t="t" r="r" b="b"/>
              <a:pathLst>
                <a:path w="1839291" h="2081235">
                  <a:moveTo>
                    <a:pt x="0" y="0"/>
                  </a:moveTo>
                  <a:lnTo>
                    <a:pt x="1839292" y="0"/>
                  </a:lnTo>
                  <a:lnTo>
                    <a:pt x="1839292" y="2081235"/>
                  </a:lnTo>
                  <a:lnTo>
                    <a:pt x="0" y="2081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xmlns="" r:embed="rId4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0" y="0"/>
              <a:ext cx="2014803" cy="3323387"/>
            </a:xfrm>
            <a:custGeom>
              <a:avLst/>
              <a:gdLst/>
              <a:ahLst/>
              <a:cxnLst/>
              <a:rect l="l" t="t" r="r" b="b"/>
              <a:pathLst>
                <a:path w="2014803" h="3323387">
                  <a:moveTo>
                    <a:pt x="0" y="0"/>
                  </a:moveTo>
                  <a:lnTo>
                    <a:pt x="2014803" y="0"/>
                  </a:lnTo>
                  <a:lnTo>
                    <a:pt x="2014803" y="3323387"/>
                  </a:lnTo>
                  <a:lnTo>
                    <a:pt x="0" y="33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xmlns="" r:embed="rId4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50532" y="8338599"/>
            <a:ext cx="6953812" cy="4657435"/>
          </a:xfrm>
          <a:custGeom>
            <a:avLst/>
            <a:gdLst/>
            <a:ahLst/>
            <a:cxnLst/>
            <a:rect l="l" t="t" r="r" b="b"/>
            <a:pathLst>
              <a:path w="6953812" h="4657435">
                <a:moveTo>
                  <a:pt x="0" y="0"/>
                </a:moveTo>
                <a:lnTo>
                  <a:pt x="6953812" y="0"/>
                </a:lnTo>
                <a:lnTo>
                  <a:pt x="6953812" y="4657435"/>
                </a:lnTo>
                <a:lnTo>
                  <a:pt x="0" y="4657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49305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928948">
            <a:off x="-659102" y="7534757"/>
            <a:ext cx="2389530" cy="1251516"/>
          </a:xfrm>
          <a:custGeom>
            <a:avLst/>
            <a:gdLst/>
            <a:ahLst/>
            <a:cxnLst/>
            <a:rect l="l" t="t" r="r" b="b"/>
            <a:pathLst>
              <a:path w="2389530" h="1251516">
                <a:moveTo>
                  <a:pt x="0" y="0"/>
                </a:moveTo>
                <a:lnTo>
                  <a:pt x="2389530" y="0"/>
                </a:lnTo>
                <a:lnTo>
                  <a:pt x="2389530" y="1251517"/>
                </a:lnTo>
                <a:lnTo>
                  <a:pt x="0" y="1251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681201">
            <a:off x="3107765" y="3315372"/>
            <a:ext cx="3890191" cy="2368154"/>
          </a:xfrm>
          <a:custGeom>
            <a:avLst/>
            <a:gdLst/>
            <a:ahLst/>
            <a:cxnLst/>
            <a:rect l="l" t="t" r="r" b="b"/>
            <a:pathLst>
              <a:path w="3890191" h="2368154">
                <a:moveTo>
                  <a:pt x="0" y="0"/>
                </a:moveTo>
                <a:lnTo>
                  <a:pt x="3890191" y="0"/>
                </a:lnTo>
                <a:lnTo>
                  <a:pt x="3890191" y="2368154"/>
                </a:lnTo>
                <a:lnTo>
                  <a:pt x="0" y="2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1219486" y="470573"/>
            <a:ext cx="8140637" cy="394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76"/>
              </a:lnSpc>
            </a:pPr>
            <a:r>
              <a:rPr lang="en-US" sz="6800">
                <a:solidFill>
                  <a:srgbClr val="FF5757"/>
                </a:solidFill>
                <a:latin typeface="可画软糖体-繁"/>
                <a:ea typeface="可画软糖体-繁"/>
                <a:cs typeface="可画软糖体-繁"/>
                <a:sym typeface="可画软糖体-繁"/>
              </a:rPr>
              <a:t>尊重多元文化</a:t>
            </a:r>
          </a:p>
          <a:p>
            <a:pPr marL="0" lvl="0" indent="0" algn="ctr">
              <a:lnSpc>
                <a:spcPts val="9100"/>
              </a:lnSpc>
            </a:pPr>
            <a:r>
              <a:rPr lang="en-US" sz="5000">
                <a:solidFill>
                  <a:srgbClr val="023B50"/>
                </a:solidFill>
                <a:latin typeface="Barriecito"/>
                <a:ea typeface="Barriecito"/>
                <a:cs typeface="Barriecito"/>
                <a:sym typeface="Barriecito"/>
              </a:rPr>
              <a:t>異國美食同樂會，看到不同家庭的飲食習慣與文化背景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537910" y="3450607"/>
            <a:ext cx="7832109" cy="114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9" tooltip="https://www.youtube.com/watch?v=TXhUB3BvlEI&amp;ab_channel=%E6%88%90%E5%8A%9F%E5%A4%A7%E5%AD%B8AI4DT%E4%B8%AD%E5%BF%83"/>
              </a:rPr>
              <a:t>– make friends from other countries,</a:t>
            </a:r>
          </a:p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9" tooltip="https://www.youtube.com/watch?v=TXhUB3BvlEI&amp;ab_channel=%E6%88%90%E5%8A%9F%E5%A4%A7%E5%AD%B8AI4DT%E4%B8%AD%E5%BF%83"/>
              </a:rPr>
              <a:t> – t</a:t>
            </a:r>
            <a:r>
              <a:rPr lang="en-US" sz="2100" u="sng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9" tooltip="https://www.youtube.com/watch?v=TXhUB3BvlEI&amp;ab_channel=%E6%88%90%E5%8A%9F%E5%A4%A7%E5%AD%B8AI4DT%E4%B8%AD%E5%BF%83"/>
              </a:rPr>
              <a:t>ravel and understand signs,</a:t>
            </a:r>
          </a:p>
          <a:p>
            <a:pPr algn="ctr">
              <a:lnSpc>
                <a:spcPts val="2940"/>
              </a:lnSpc>
            </a:pPr>
            <a:r>
              <a:rPr lang="en-US" sz="2100" u="sng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9" tooltip="https://www.youtube.com/watch?v=TXhUB3BvlEI&amp;ab_channel=%E6%88%90%E5%8A%9F%E5%A4%A7%E5%AD%B8AI4DT%E4%B8%AD%E5%BF%83"/>
              </a:rPr>
              <a:t> – a</a:t>
            </a:r>
            <a:r>
              <a:rPr lang="en-US" sz="2100" u="sng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9" tooltip="https://www.youtube.com/watch?v=TXhUB3BvlEI&amp;ab_channel=%E6%88%90%E5%8A%9F%E5%A4%A7%E5%AD%B8AI4DT%E4%B8%AD%E5%BF%83"/>
              </a:rPr>
              <a:t>sk questions and understand answers.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83131" y="-134726"/>
            <a:ext cx="1810094" cy="10451045"/>
            <a:chOff x="0" y="0"/>
            <a:chExt cx="476733" cy="275253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6733" cy="2752539"/>
            </a:xfrm>
            <a:custGeom>
              <a:avLst/>
              <a:gdLst/>
              <a:ahLst/>
              <a:cxnLst/>
              <a:rect l="l" t="t" r="r" b="b"/>
              <a:pathLst>
                <a:path w="476733" h="2752539">
                  <a:moveTo>
                    <a:pt x="0" y="0"/>
                  </a:moveTo>
                  <a:lnTo>
                    <a:pt x="476733" y="0"/>
                  </a:lnTo>
                  <a:lnTo>
                    <a:pt x="476733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F6D20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76733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065067" y="-2425088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1469471" flipH="1">
            <a:off x="15602971" y="7061506"/>
            <a:ext cx="5228358" cy="4502923"/>
          </a:xfrm>
          <a:custGeom>
            <a:avLst/>
            <a:gdLst/>
            <a:ahLst/>
            <a:cxnLst/>
            <a:rect l="l" t="t" r="r" b="b"/>
            <a:pathLst>
              <a:path w="5228358" h="4502923">
                <a:moveTo>
                  <a:pt x="5228358" y="0"/>
                </a:moveTo>
                <a:lnTo>
                  <a:pt x="0" y="0"/>
                </a:lnTo>
                <a:lnTo>
                  <a:pt x="0" y="4502923"/>
                </a:lnTo>
                <a:lnTo>
                  <a:pt x="5228358" y="4502923"/>
                </a:lnTo>
                <a:lnTo>
                  <a:pt x="522835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802905">
            <a:off x="13963747" y="8290420"/>
            <a:ext cx="2114083" cy="2228283"/>
          </a:xfrm>
          <a:custGeom>
            <a:avLst/>
            <a:gdLst/>
            <a:ahLst/>
            <a:cxnLst/>
            <a:rect l="l" t="t" r="r" b="b"/>
            <a:pathLst>
              <a:path w="2114083" h="2228283">
                <a:moveTo>
                  <a:pt x="0" y="0"/>
                </a:moveTo>
                <a:lnTo>
                  <a:pt x="2114083" y="0"/>
                </a:lnTo>
                <a:lnTo>
                  <a:pt x="2114083" y="2228283"/>
                </a:lnTo>
                <a:lnTo>
                  <a:pt x="0" y="2228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1581856" y="4658021"/>
            <a:ext cx="4436860" cy="885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5"/>
              </a:lnSpc>
            </a:pPr>
            <a:r>
              <a:rPr lang="en-US" sz="2303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飲食教育動畫- 我的家庭真可愛</a:t>
            </a:r>
          </a:p>
          <a:p>
            <a:pPr algn="ctr">
              <a:lnSpc>
                <a:spcPts val="3305"/>
              </a:lnSpc>
            </a:pPr>
            <a:r>
              <a:rPr lang="en-US" sz="2203">
                <a:solidFill>
                  <a:srgbClr val="000000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一起吃飯我最愛、異國美食同樂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665325" y="8034649"/>
            <a:ext cx="4588049" cy="2796490"/>
            <a:chOff x="0" y="0"/>
            <a:chExt cx="6117399" cy="3728654"/>
          </a:xfrm>
        </p:grpSpPr>
        <p:sp>
          <p:nvSpPr>
            <p:cNvPr id="16" name="Freeform 16"/>
            <p:cNvSpPr/>
            <p:nvPr/>
          </p:nvSpPr>
          <p:spPr>
            <a:xfrm rot="-648675">
              <a:off x="3807966" y="173925"/>
              <a:ext cx="2092291" cy="2513262"/>
            </a:xfrm>
            <a:custGeom>
              <a:avLst/>
              <a:gdLst/>
              <a:ahLst/>
              <a:cxnLst/>
              <a:rect l="l" t="t" r="r" b="b"/>
              <a:pathLst>
                <a:path w="2092291" h="2513262">
                  <a:moveTo>
                    <a:pt x="0" y="0"/>
                  </a:moveTo>
                  <a:lnTo>
                    <a:pt x="2092290" y="0"/>
                  </a:lnTo>
                  <a:lnTo>
                    <a:pt x="2092290" y="2513262"/>
                  </a:lnTo>
                  <a:lnTo>
                    <a:pt x="0" y="2513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7" name="Freeform 17"/>
            <p:cNvSpPr/>
            <p:nvPr/>
          </p:nvSpPr>
          <p:spPr>
            <a:xfrm>
              <a:off x="1936292" y="526084"/>
              <a:ext cx="2063582" cy="2335029"/>
            </a:xfrm>
            <a:custGeom>
              <a:avLst/>
              <a:gdLst/>
              <a:ahLst/>
              <a:cxnLst/>
              <a:rect l="l" t="t" r="r" b="b"/>
              <a:pathLst>
                <a:path w="2063582" h="2335029">
                  <a:moveTo>
                    <a:pt x="0" y="0"/>
                  </a:moveTo>
                  <a:lnTo>
                    <a:pt x="2063581" y="0"/>
                  </a:lnTo>
                  <a:lnTo>
                    <a:pt x="2063581" y="2335029"/>
                  </a:lnTo>
                  <a:lnTo>
                    <a:pt x="0" y="2335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2260496" cy="3728654"/>
            </a:xfrm>
            <a:custGeom>
              <a:avLst/>
              <a:gdLst/>
              <a:ahLst/>
              <a:cxnLst/>
              <a:rect l="l" t="t" r="r" b="b"/>
              <a:pathLst>
                <a:path w="2260496" h="3728654">
                  <a:moveTo>
                    <a:pt x="0" y="0"/>
                  </a:moveTo>
                  <a:lnTo>
                    <a:pt x="2260496" y="0"/>
                  </a:lnTo>
                  <a:lnTo>
                    <a:pt x="2260496" y="3728654"/>
                  </a:lnTo>
                  <a:lnTo>
                    <a:pt x="0" y="3728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 rot="-272998">
            <a:off x="9566574" y="-2414288"/>
            <a:ext cx="6159382" cy="5449657"/>
            <a:chOff x="0" y="0"/>
            <a:chExt cx="8212509" cy="7266209"/>
          </a:xfrm>
        </p:grpSpPr>
        <p:sp>
          <p:nvSpPr>
            <p:cNvPr id="20" name="Freeform 20"/>
            <p:cNvSpPr/>
            <p:nvPr/>
          </p:nvSpPr>
          <p:spPr>
            <a:xfrm rot="3667130" flipH="1">
              <a:off x="667001" y="1210524"/>
              <a:ext cx="5625732" cy="4845161"/>
            </a:xfrm>
            <a:custGeom>
              <a:avLst/>
              <a:gdLst/>
              <a:ahLst/>
              <a:cxnLst/>
              <a:rect l="l" t="t" r="r" b="b"/>
              <a:pathLst>
                <a:path w="5625732" h="4845161">
                  <a:moveTo>
                    <a:pt x="5625732" y="0"/>
                  </a:moveTo>
                  <a:lnTo>
                    <a:pt x="0" y="0"/>
                  </a:lnTo>
                  <a:lnTo>
                    <a:pt x="0" y="4845161"/>
                  </a:lnTo>
                  <a:lnTo>
                    <a:pt x="5625732" y="4845161"/>
                  </a:lnTo>
                  <a:lnTo>
                    <a:pt x="5625732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 rot="9271396" flipH="1">
              <a:off x="3994071" y="2793540"/>
              <a:ext cx="1314012" cy="1468170"/>
            </a:xfrm>
            <a:custGeom>
              <a:avLst/>
              <a:gdLst/>
              <a:ahLst/>
              <a:cxnLst/>
              <a:rect l="l" t="t" r="r" b="b"/>
              <a:pathLst>
                <a:path w="1314012" h="1468170">
                  <a:moveTo>
                    <a:pt x="1314012" y="0"/>
                  </a:moveTo>
                  <a:lnTo>
                    <a:pt x="0" y="0"/>
                  </a:lnTo>
                  <a:lnTo>
                    <a:pt x="0" y="1468170"/>
                  </a:lnTo>
                  <a:lnTo>
                    <a:pt x="1314012" y="1468170"/>
                  </a:lnTo>
                  <a:lnTo>
                    <a:pt x="1314012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2" name="Freeform 22"/>
            <p:cNvSpPr/>
            <p:nvPr/>
          </p:nvSpPr>
          <p:spPr>
            <a:xfrm rot="9271396">
              <a:off x="4902953" y="1577151"/>
              <a:ext cx="1314012" cy="1468170"/>
            </a:xfrm>
            <a:custGeom>
              <a:avLst/>
              <a:gdLst/>
              <a:ahLst/>
              <a:cxnLst/>
              <a:rect l="l" t="t" r="r" b="b"/>
              <a:pathLst>
                <a:path w="1314012" h="1468170">
                  <a:moveTo>
                    <a:pt x="0" y="0"/>
                  </a:moveTo>
                  <a:lnTo>
                    <a:pt x="1314012" y="0"/>
                  </a:lnTo>
                  <a:lnTo>
                    <a:pt x="1314012" y="1468170"/>
                  </a:lnTo>
                  <a:lnTo>
                    <a:pt x="0" y="1468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3" name="Freeform 23"/>
            <p:cNvSpPr/>
            <p:nvPr/>
          </p:nvSpPr>
          <p:spPr>
            <a:xfrm rot="-674941">
              <a:off x="6131041" y="3424726"/>
              <a:ext cx="1925970" cy="1783929"/>
            </a:xfrm>
            <a:custGeom>
              <a:avLst/>
              <a:gdLst/>
              <a:ahLst/>
              <a:cxnLst/>
              <a:rect l="l" t="t" r="r" b="b"/>
              <a:pathLst>
                <a:path w="1925970" h="1783929">
                  <a:moveTo>
                    <a:pt x="0" y="0"/>
                  </a:moveTo>
                  <a:lnTo>
                    <a:pt x="1925970" y="0"/>
                  </a:lnTo>
                  <a:lnTo>
                    <a:pt x="1925970" y="1783929"/>
                  </a:lnTo>
                  <a:lnTo>
                    <a:pt x="0" y="1783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72811" y="4217877"/>
            <a:ext cx="6953812" cy="4657435"/>
          </a:xfrm>
          <a:custGeom>
            <a:avLst/>
            <a:gdLst/>
            <a:ahLst/>
            <a:cxnLst/>
            <a:rect l="l" t="t" r="r" b="b"/>
            <a:pathLst>
              <a:path w="6953812" h="4657435">
                <a:moveTo>
                  <a:pt x="0" y="0"/>
                </a:moveTo>
                <a:lnTo>
                  <a:pt x="6953812" y="0"/>
                </a:lnTo>
                <a:lnTo>
                  <a:pt x="6953812" y="4657435"/>
                </a:lnTo>
                <a:lnTo>
                  <a:pt x="0" y="4657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49305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4421793" y="8505488"/>
            <a:ext cx="6953812" cy="4657435"/>
          </a:xfrm>
          <a:custGeom>
            <a:avLst/>
            <a:gdLst/>
            <a:ahLst/>
            <a:cxnLst/>
            <a:rect l="l" t="t" r="r" b="b"/>
            <a:pathLst>
              <a:path w="6953812" h="4657435">
                <a:moveTo>
                  <a:pt x="0" y="0"/>
                </a:moveTo>
                <a:lnTo>
                  <a:pt x="6953812" y="0"/>
                </a:lnTo>
                <a:lnTo>
                  <a:pt x="6953812" y="4657435"/>
                </a:lnTo>
                <a:lnTo>
                  <a:pt x="0" y="46574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49305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5930090" y="1969903"/>
            <a:ext cx="8299207" cy="1479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63"/>
              </a:lnSpc>
            </a:pPr>
            <a:r>
              <a:rPr lang="en-US" sz="10799">
                <a:solidFill>
                  <a:srgbClr val="023B50"/>
                </a:solidFill>
                <a:latin typeface="可画小皮靴-繁"/>
                <a:ea typeface="可画小皮靴-繁"/>
                <a:cs typeface="可画小皮靴-繁"/>
                <a:sym typeface="可画小皮靴-繁"/>
              </a:rPr>
              <a:t>認識世界美食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8249413" y="-8894466"/>
            <a:ext cx="1789174" cy="18288000"/>
            <a:chOff x="0" y="0"/>
            <a:chExt cx="471223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1223" cy="4816592"/>
            </a:xfrm>
            <a:custGeom>
              <a:avLst/>
              <a:gdLst/>
              <a:ahLst/>
              <a:cxnLst/>
              <a:rect l="l" t="t" r="r" b="b"/>
              <a:pathLst>
                <a:path w="471223" h="4816592">
                  <a:moveTo>
                    <a:pt x="0" y="0"/>
                  </a:moveTo>
                  <a:lnTo>
                    <a:pt x="471223" y="0"/>
                  </a:lnTo>
                  <a:lnTo>
                    <a:pt x="47122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80AA5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471223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1749611" y="-1733853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2" y="0"/>
                </a:lnTo>
                <a:lnTo>
                  <a:pt x="5823112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469471" flipH="1">
            <a:off x="17187574" y="-311865"/>
            <a:ext cx="4724287" cy="4239686"/>
          </a:xfrm>
          <a:custGeom>
            <a:avLst/>
            <a:gdLst/>
            <a:ahLst/>
            <a:cxnLst/>
            <a:rect l="l" t="t" r="r" b="b"/>
            <a:pathLst>
              <a:path w="4724287" h="4239686">
                <a:moveTo>
                  <a:pt x="4724287" y="0"/>
                </a:moveTo>
                <a:lnTo>
                  <a:pt x="0" y="0"/>
                </a:lnTo>
                <a:lnTo>
                  <a:pt x="0" y="4239686"/>
                </a:lnTo>
                <a:lnTo>
                  <a:pt x="4724287" y="4239686"/>
                </a:lnTo>
                <a:lnTo>
                  <a:pt x="4724287" y="0"/>
                </a:lnTo>
                <a:close/>
              </a:path>
            </a:pathLst>
          </a:custGeom>
          <a:blipFill>
            <a:blip r:embed="rId5"/>
            <a:stretch>
              <a:fillRect l="-2100" r="-2100"/>
            </a:stretch>
          </a:blipFill>
        </p:spPr>
      </p:sp>
      <p:sp>
        <p:nvSpPr>
          <p:cNvPr id="11" name="Freeform 11"/>
          <p:cNvSpPr/>
          <p:nvPr/>
        </p:nvSpPr>
        <p:spPr>
          <a:xfrm rot="9802905">
            <a:off x="15825552" y="1151657"/>
            <a:ext cx="1683595" cy="1774540"/>
          </a:xfrm>
          <a:custGeom>
            <a:avLst/>
            <a:gdLst/>
            <a:ahLst/>
            <a:cxnLst/>
            <a:rect l="l" t="t" r="r" b="b"/>
            <a:pathLst>
              <a:path w="1683595" h="1774540">
                <a:moveTo>
                  <a:pt x="0" y="0"/>
                </a:moveTo>
                <a:lnTo>
                  <a:pt x="1683595" y="0"/>
                </a:lnTo>
                <a:lnTo>
                  <a:pt x="1683595" y="1774540"/>
                </a:lnTo>
                <a:lnTo>
                  <a:pt x="0" y="1774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96425">
            <a:off x="4730393" y="1561138"/>
            <a:ext cx="1232182" cy="1146956"/>
          </a:xfrm>
          <a:custGeom>
            <a:avLst/>
            <a:gdLst/>
            <a:ahLst/>
            <a:cxnLst/>
            <a:rect l="l" t="t" r="r" b="b"/>
            <a:pathLst>
              <a:path w="1232182" h="1146956">
                <a:moveTo>
                  <a:pt x="0" y="0"/>
                </a:moveTo>
                <a:lnTo>
                  <a:pt x="1232183" y="0"/>
                </a:lnTo>
                <a:lnTo>
                  <a:pt x="1232183" y="1146957"/>
                </a:lnTo>
                <a:lnTo>
                  <a:pt x="0" y="11469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82427">
            <a:off x="13156642" y="1196906"/>
            <a:ext cx="1371656" cy="1528307"/>
          </a:xfrm>
          <a:custGeom>
            <a:avLst/>
            <a:gdLst/>
            <a:ahLst/>
            <a:cxnLst/>
            <a:rect l="l" t="t" r="r" b="b"/>
            <a:pathLst>
              <a:path w="1371656" h="1528307">
                <a:moveTo>
                  <a:pt x="0" y="0"/>
                </a:moveTo>
                <a:lnTo>
                  <a:pt x="1371656" y="0"/>
                </a:lnTo>
                <a:lnTo>
                  <a:pt x="1371656" y="1528308"/>
                </a:lnTo>
                <a:lnTo>
                  <a:pt x="0" y="15283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-771592" y="2992227"/>
            <a:ext cx="6701682" cy="6266073"/>
          </a:xfrm>
          <a:custGeom>
            <a:avLst/>
            <a:gdLst/>
            <a:ahLst/>
            <a:cxnLst/>
            <a:rect l="l" t="t" r="r" b="b"/>
            <a:pathLst>
              <a:path w="6701682" h="6266073">
                <a:moveTo>
                  <a:pt x="0" y="0"/>
                </a:moveTo>
                <a:lnTo>
                  <a:pt x="6701682" y="0"/>
                </a:lnTo>
                <a:lnTo>
                  <a:pt x="6701682" y="6266073"/>
                </a:lnTo>
                <a:lnTo>
                  <a:pt x="0" y="62660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526913">
            <a:off x="9892352" y="7572896"/>
            <a:ext cx="1006624" cy="1168794"/>
          </a:xfrm>
          <a:custGeom>
            <a:avLst/>
            <a:gdLst/>
            <a:ahLst/>
            <a:cxnLst/>
            <a:rect l="l" t="t" r="r" b="b"/>
            <a:pathLst>
              <a:path w="1006624" h="1168794">
                <a:moveTo>
                  <a:pt x="0" y="0"/>
                </a:moveTo>
                <a:lnTo>
                  <a:pt x="1006624" y="0"/>
                </a:lnTo>
                <a:lnTo>
                  <a:pt x="1006624" y="1168794"/>
                </a:lnTo>
                <a:lnTo>
                  <a:pt x="0" y="11687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13645691" y="8002879"/>
            <a:ext cx="4471843" cy="2725661"/>
            <a:chOff x="0" y="0"/>
            <a:chExt cx="5962458" cy="3634215"/>
          </a:xfrm>
        </p:grpSpPr>
        <p:sp>
          <p:nvSpPr>
            <p:cNvPr id="17" name="Freeform 17"/>
            <p:cNvSpPr/>
            <p:nvPr/>
          </p:nvSpPr>
          <p:spPr>
            <a:xfrm rot="-648675">
              <a:off x="3711517" y="169520"/>
              <a:ext cx="2039297" cy="2449606"/>
            </a:xfrm>
            <a:custGeom>
              <a:avLst/>
              <a:gdLst/>
              <a:ahLst/>
              <a:cxnLst/>
              <a:rect l="l" t="t" r="r" b="b"/>
              <a:pathLst>
                <a:path w="2039297" h="2449606">
                  <a:moveTo>
                    <a:pt x="0" y="0"/>
                  </a:moveTo>
                  <a:lnTo>
                    <a:pt x="2039297" y="0"/>
                  </a:lnTo>
                  <a:lnTo>
                    <a:pt x="2039297" y="2449606"/>
                  </a:lnTo>
                  <a:lnTo>
                    <a:pt x="0" y="244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8" name="Freeform 18"/>
            <p:cNvSpPr/>
            <p:nvPr/>
          </p:nvSpPr>
          <p:spPr>
            <a:xfrm>
              <a:off x="1887249" y="512759"/>
              <a:ext cx="2011315" cy="2275887"/>
            </a:xfrm>
            <a:custGeom>
              <a:avLst/>
              <a:gdLst/>
              <a:ahLst/>
              <a:cxnLst/>
              <a:rect l="l" t="t" r="r" b="b"/>
              <a:pathLst>
                <a:path w="2011315" h="2275887">
                  <a:moveTo>
                    <a:pt x="0" y="0"/>
                  </a:moveTo>
                  <a:lnTo>
                    <a:pt x="2011316" y="0"/>
                  </a:lnTo>
                  <a:lnTo>
                    <a:pt x="2011316" y="2275887"/>
                  </a:lnTo>
                  <a:lnTo>
                    <a:pt x="0" y="2275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2203243" cy="3634215"/>
            </a:xfrm>
            <a:custGeom>
              <a:avLst/>
              <a:gdLst/>
              <a:ahLst/>
              <a:cxnLst/>
              <a:rect l="l" t="t" r="r" b="b"/>
              <a:pathLst>
                <a:path w="2203243" h="3634215">
                  <a:moveTo>
                    <a:pt x="0" y="0"/>
                  </a:moveTo>
                  <a:lnTo>
                    <a:pt x="2203243" y="0"/>
                  </a:lnTo>
                  <a:lnTo>
                    <a:pt x="2203243" y="3634215"/>
                  </a:lnTo>
                  <a:lnTo>
                    <a:pt x="0" y="3634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3104432" y="3280534"/>
            <a:ext cx="1702070" cy="1119111"/>
          </a:xfrm>
          <a:custGeom>
            <a:avLst/>
            <a:gdLst/>
            <a:ahLst/>
            <a:cxnLst/>
            <a:rect l="l" t="t" r="r" b="b"/>
            <a:pathLst>
              <a:path w="1702070" h="1119111">
                <a:moveTo>
                  <a:pt x="0" y="0"/>
                </a:moveTo>
                <a:lnTo>
                  <a:pt x="1702070" y="0"/>
                </a:lnTo>
                <a:lnTo>
                  <a:pt x="1702070" y="1119111"/>
                </a:lnTo>
                <a:lnTo>
                  <a:pt x="0" y="11191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76296" y="8875312"/>
            <a:ext cx="1503397" cy="1153857"/>
          </a:xfrm>
          <a:custGeom>
            <a:avLst/>
            <a:gdLst/>
            <a:ahLst/>
            <a:cxnLst/>
            <a:rect l="l" t="t" r="r" b="b"/>
            <a:pathLst>
              <a:path w="1503397" h="1153857">
                <a:moveTo>
                  <a:pt x="0" y="0"/>
                </a:moveTo>
                <a:lnTo>
                  <a:pt x="1503397" y="0"/>
                </a:lnTo>
                <a:lnTo>
                  <a:pt x="1503397" y="1153857"/>
                </a:lnTo>
                <a:lnTo>
                  <a:pt x="0" y="115385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28700" y="4120026"/>
            <a:ext cx="1750945" cy="1166567"/>
          </a:xfrm>
          <a:custGeom>
            <a:avLst/>
            <a:gdLst/>
            <a:ahLst/>
            <a:cxnLst/>
            <a:rect l="l" t="t" r="r" b="b"/>
            <a:pathLst>
              <a:path w="1750945" h="1166567">
                <a:moveTo>
                  <a:pt x="0" y="0"/>
                </a:moveTo>
                <a:lnTo>
                  <a:pt x="1750945" y="0"/>
                </a:lnTo>
                <a:lnTo>
                  <a:pt x="1750945" y="1166567"/>
                </a:lnTo>
                <a:lnTo>
                  <a:pt x="0" y="116656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012650" y="4604964"/>
            <a:ext cx="1333834" cy="1077071"/>
          </a:xfrm>
          <a:custGeom>
            <a:avLst/>
            <a:gdLst/>
            <a:ahLst/>
            <a:cxnLst/>
            <a:rect l="l" t="t" r="r" b="b"/>
            <a:pathLst>
              <a:path w="1333834" h="1077071">
                <a:moveTo>
                  <a:pt x="0" y="0"/>
                </a:moveTo>
                <a:lnTo>
                  <a:pt x="1333834" y="0"/>
                </a:lnTo>
                <a:lnTo>
                  <a:pt x="1333834" y="1077072"/>
                </a:lnTo>
                <a:lnTo>
                  <a:pt x="0" y="107707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079693" y="8699864"/>
            <a:ext cx="1599627" cy="1331689"/>
          </a:xfrm>
          <a:custGeom>
            <a:avLst/>
            <a:gdLst/>
            <a:ahLst/>
            <a:cxnLst/>
            <a:rect l="l" t="t" r="r" b="b"/>
            <a:pathLst>
              <a:path w="1599627" h="1331689">
                <a:moveTo>
                  <a:pt x="0" y="0"/>
                </a:moveTo>
                <a:lnTo>
                  <a:pt x="1599627" y="0"/>
                </a:lnTo>
                <a:lnTo>
                  <a:pt x="1599627" y="1331690"/>
                </a:lnTo>
                <a:lnTo>
                  <a:pt x="0" y="133169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807829" y="8901260"/>
            <a:ext cx="1611095" cy="1075406"/>
          </a:xfrm>
          <a:custGeom>
            <a:avLst/>
            <a:gdLst/>
            <a:ahLst/>
            <a:cxnLst/>
            <a:rect l="l" t="t" r="r" b="b"/>
            <a:pathLst>
              <a:path w="1611095" h="1075406">
                <a:moveTo>
                  <a:pt x="0" y="0"/>
                </a:moveTo>
                <a:lnTo>
                  <a:pt x="1611095" y="0"/>
                </a:lnTo>
                <a:lnTo>
                  <a:pt x="1611095" y="1075406"/>
                </a:lnTo>
                <a:lnTo>
                  <a:pt x="0" y="107540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8137324" y="3758076"/>
            <a:ext cx="6931185" cy="261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40"/>
              </a:lnSpc>
            </a:pPr>
            <a:r>
              <a:rPr lang="en-US" sz="3200" u="none" strike="noStrike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日本壽司：新鮮、精緻、重視擺盤</a:t>
            </a:r>
          </a:p>
          <a:p>
            <a:pPr algn="just">
              <a:lnSpc>
                <a:spcPts val="7040"/>
              </a:lnSpc>
            </a:pPr>
            <a:r>
              <a:rPr lang="en-US" sz="3200" u="none" strike="noStrike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 韓國泡菜：發酵文化、健康飲食</a:t>
            </a:r>
          </a:p>
          <a:p>
            <a:pPr algn="l">
              <a:lnSpc>
                <a:spcPts val="7040"/>
              </a:lnSpc>
            </a:pPr>
            <a:r>
              <a:rPr lang="en-US" sz="3200" u="none" strike="noStrike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</a:rPr>
              <a:t>印度咖哩：香料豐富、色彩繽紛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2130013">
            <a:off x="16471736" y="2312420"/>
            <a:ext cx="2515564" cy="2509275"/>
          </a:xfrm>
          <a:custGeom>
            <a:avLst/>
            <a:gdLst/>
            <a:ahLst/>
            <a:cxnLst/>
            <a:rect l="l" t="t" r="r" b="b"/>
            <a:pathLst>
              <a:path w="2515564" h="2509275">
                <a:moveTo>
                  <a:pt x="0" y="0"/>
                </a:moveTo>
                <a:lnTo>
                  <a:pt x="2515564" y="0"/>
                </a:lnTo>
                <a:lnTo>
                  <a:pt x="2515564" y="2509276"/>
                </a:lnTo>
                <a:lnTo>
                  <a:pt x="0" y="25092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242236">
            <a:off x="13718580" y="4685156"/>
            <a:ext cx="3209101" cy="2154109"/>
          </a:xfrm>
          <a:custGeom>
            <a:avLst/>
            <a:gdLst/>
            <a:ahLst/>
            <a:cxnLst/>
            <a:rect l="l" t="t" r="r" b="b"/>
            <a:pathLst>
              <a:path w="3209101" h="2154109">
                <a:moveTo>
                  <a:pt x="0" y="0"/>
                </a:moveTo>
                <a:lnTo>
                  <a:pt x="3209101" y="0"/>
                </a:lnTo>
                <a:lnTo>
                  <a:pt x="3209101" y="2154109"/>
                </a:lnTo>
                <a:lnTo>
                  <a:pt x="0" y="21541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5487894" y="7890901"/>
            <a:ext cx="1863115" cy="2464981"/>
          </a:xfrm>
          <a:custGeom>
            <a:avLst/>
            <a:gdLst/>
            <a:ahLst/>
            <a:cxnLst/>
            <a:rect l="l" t="t" r="r" b="b"/>
            <a:pathLst>
              <a:path w="1863115" h="2464981">
                <a:moveTo>
                  <a:pt x="0" y="0"/>
                </a:moveTo>
                <a:lnTo>
                  <a:pt x="1863115" y="0"/>
                </a:lnTo>
                <a:lnTo>
                  <a:pt x="1863115" y="2464981"/>
                </a:lnTo>
                <a:lnTo>
                  <a:pt x="0" y="2464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99352" y="-2120441"/>
            <a:ext cx="5955227" cy="4187133"/>
          </a:xfrm>
          <a:custGeom>
            <a:avLst/>
            <a:gdLst/>
            <a:ahLst/>
            <a:cxnLst/>
            <a:rect l="l" t="t" r="r" b="b"/>
            <a:pathLst>
              <a:path w="5955227" h="4187133">
                <a:moveTo>
                  <a:pt x="0" y="0"/>
                </a:moveTo>
                <a:lnTo>
                  <a:pt x="5955226" y="0"/>
                </a:lnTo>
                <a:lnTo>
                  <a:pt x="5955226" y="4187133"/>
                </a:lnTo>
                <a:lnTo>
                  <a:pt x="0" y="41871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83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3647799" y="-230011"/>
            <a:ext cx="3479767" cy="1690696"/>
            <a:chOff x="0" y="0"/>
            <a:chExt cx="4639690" cy="22542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95697" cy="2254262"/>
            </a:xfrm>
            <a:custGeom>
              <a:avLst/>
              <a:gdLst/>
              <a:ahLst/>
              <a:cxnLst/>
              <a:rect l="l" t="t" r="r" b="b"/>
              <a:pathLst>
                <a:path w="2995697" h="2254262">
                  <a:moveTo>
                    <a:pt x="0" y="0"/>
                  </a:moveTo>
                  <a:lnTo>
                    <a:pt x="2995697" y="0"/>
                  </a:lnTo>
                  <a:lnTo>
                    <a:pt x="2995697" y="2254262"/>
                  </a:lnTo>
                  <a:lnTo>
                    <a:pt x="0" y="2254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9" name="Freeform 9"/>
            <p:cNvSpPr/>
            <p:nvPr/>
          </p:nvSpPr>
          <p:spPr>
            <a:xfrm>
              <a:off x="1643993" y="0"/>
              <a:ext cx="2995697" cy="2254262"/>
            </a:xfrm>
            <a:custGeom>
              <a:avLst/>
              <a:gdLst/>
              <a:ahLst/>
              <a:cxnLst/>
              <a:rect l="l" t="t" r="r" b="b"/>
              <a:pathLst>
                <a:path w="2995697" h="2254262">
                  <a:moveTo>
                    <a:pt x="0" y="0"/>
                  </a:moveTo>
                  <a:lnTo>
                    <a:pt x="2995697" y="0"/>
                  </a:lnTo>
                  <a:lnTo>
                    <a:pt x="2995697" y="2254262"/>
                  </a:lnTo>
                  <a:lnTo>
                    <a:pt x="0" y="2254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0" name="Freeform 10"/>
          <p:cNvSpPr/>
          <p:nvPr/>
        </p:nvSpPr>
        <p:spPr>
          <a:xfrm>
            <a:off x="13377321" y="2124859"/>
            <a:ext cx="1589096" cy="2208355"/>
          </a:xfrm>
          <a:custGeom>
            <a:avLst/>
            <a:gdLst/>
            <a:ahLst/>
            <a:cxnLst/>
            <a:rect l="l" t="t" r="r" b="b"/>
            <a:pathLst>
              <a:path w="1589096" h="2208355">
                <a:moveTo>
                  <a:pt x="0" y="0"/>
                </a:moveTo>
                <a:lnTo>
                  <a:pt x="1589095" y="0"/>
                </a:lnTo>
                <a:lnTo>
                  <a:pt x="1589095" y="2208356"/>
                </a:lnTo>
                <a:lnTo>
                  <a:pt x="0" y="22083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81319" y="2079117"/>
            <a:ext cx="9725363" cy="3203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38"/>
              </a:lnSpc>
            </a:pPr>
            <a:r>
              <a:rPr lang="en-US" sz="8200" u="sng">
                <a:solidFill>
                  <a:srgbClr val="023B50"/>
                </a:solidFill>
                <a:latin typeface="Barriecito"/>
                <a:ea typeface="Barriecito"/>
                <a:cs typeface="Barriecito"/>
                <a:sym typeface="Barriecito"/>
                <a:hlinkClick r:id="rId15" tooltip="https://www.youtube.com/shorts/M_Fl6vH9Auc"/>
              </a:rPr>
              <a:t>Asia food show </a:t>
            </a:r>
          </a:p>
          <a:p>
            <a:pPr marL="0" lvl="0" indent="0" algn="ctr">
              <a:lnSpc>
                <a:spcPts val="13038"/>
              </a:lnSpc>
            </a:pPr>
            <a:r>
              <a:rPr lang="en-US" sz="8200" u="sng">
                <a:solidFill>
                  <a:srgbClr val="023B50"/>
                </a:solidFill>
                <a:latin typeface="Barriecito"/>
                <a:ea typeface="Barriecito"/>
                <a:cs typeface="Barriecito"/>
                <a:sym typeface="Barriecito"/>
                <a:hlinkClick r:id="rId15" tooltip="https://www.youtube.com/shorts/M_Fl6vH9Auc"/>
              </a:rPr>
              <a:t>各式亞洲美食</a:t>
            </a:r>
          </a:p>
        </p:txBody>
      </p:sp>
      <p:sp>
        <p:nvSpPr>
          <p:cNvPr id="12" name="Freeform 12"/>
          <p:cNvSpPr/>
          <p:nvPr/>
        </p:nvSpPr>
        <p:spPr>
          <a:xfrm rot="955167">
            <a:off x="10348279" y="7677254"/>
            <a:ext cx="914649" cy="940513"/>
          </a:xfrm>
          <a:custGeom>
            <a:avLst/>
            <a:gdLst/>
            <a:ahLst/>
            <a:cxnLst/>
            <a:rect l="l" t="t" r="r" b="b"/>
            <a:pathLst>
              <a:path w="914649" h="940513">
                <a:moveTo>
                  <a:pt x="0" y="0"/>
                </a:moveTo>
                <a:lnTo>
                  <a:pt x="914649" y="0"/>
                </a:lnTo>
                <a:lnTo>
                  <a:pt x="914649" y="940513"/>
                </a:lnTo>
                <a:lnTo>
                  <a:pt x="0" y="9405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114467">
            <a:off x="13004803" y="3707648"/>
            <a:ext cx="1056072" cy="1060047"/>
          </a:xfrm>
          <a:custGeom>
            <a:avLst/>
            <a:gdLst/>
            <a:ahLst/>
            <a:cxnLst/>
            <a:rect l="l" t="t" r="r" b="b"/>
            <a:pathLst>
              <a:path w="1056072" h="1060047">
                <a:moveTo>
                  <a:pt x="0" y="0"/>
                </a:moveTo>
                <a:lnTo>
                  <a:pt x="1056071" y="0"/>
                </a:lnTo>
                <a:lnTo>
                  <a:pt x="1056071" y="1060047"/>
                </a:lnTo>
                <a:lnTo>
                  <a:pt x="0" y="106004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26913">
            <a:off x="8481168" y="796495"/>
            <a:ext cx="1006624" cy="1168794"/>
          </a:xfrm>
          <a:custGeom>
            <a:avLst/>
            <a:gdLst/>
            <a:ahLst/>
            <a:cxnLst/>
            <a:rect l="l" t="t" r="r" b="b"/>
            <a:pathLst>
              <a:path w="1006624" h="1168794">
                <a:moveTo>
                  <a:pt x="0" y="0"/>
                </a:moveTo>
                <a:lnTo>
                  <a:pt x="1006624" y="0"/>
                </a:lnTo>
                <a:lnTo>
                  <a:pt x="1006624" y="1168794"/>
                </a:lnTo>
                <a:lnTo>
                  <a:pt x="0" y="11687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670361" y="636925"/>
            <a:ext cx="18399879" cy="9695699"/>
          </a:xfrm>
          <a:custGeom>
            <a:avLst/>
            <a:gdLst/>
            <a:ahLst/>
            <a:cxnLst/>
            <a:rect l="l" t="t" r="r" b="b"/>
            <a:pathLst>
              <a:path w="18399879" h="9695699">
                <a:moveTo>
                  <a:pt x="0" y="0"/>
                </a:moveTo>
                <a:lnTo>
                  <a:pt x="18399879" y="0"/>
                </a:lnTo>
                <a:lnTo>
                  <a:pt x="18399879" y="9695698"/>
                </a:lnTo>
                <a:lnTo>
                  <a:pt x="0" y="96956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alphaModFix amt="27000"/>
            </a:blip>
            <a:stretch>
              <a:fillRect l="-5322" r="-532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347917" y="728446"/>
            <a:ext cx="4143069" cy="3329991"/>
          </a:xfrm>
          <a:custGeom>
            <a:avLst/>
            <a:gdLst/>
            <a:ahLst/>
            <a:cxnLst/>
            <a:rect l="l" t="t" r="r" b="b"/>
            <a:pathLst>
              <a:path w="4143069" h="3329991">
                <a:moveTo>
                  <a:pt x="0" y="0"/>
                </a:moveTo>
                <a:lnTo>
                  <a:pt x="4143069" y="0"/>
                </a:lnTo>
                <a:lnTo>
                  <a:pt x="4143069" y="3329992"/>
                </a:lnTo>
                <a:lnTo>
                  <a:pt x="0" y="332999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74899" y="3567058"/>
            <a:ext cx="2132392" cy="2132392"/>
          </a:xfrm>
          <a:custGeom>
            <a:avLst/>
            <a:gdLst/>
            <a:ahLst/>
            <a:cxnLst/>
            <a:rect l="l" t="t" r="r" b="b"/>
            <a:pathLst>
              <a:path w="2132392" h="2132392">
                <a:moveTo>
                  <a:pt x="0" y="0"/>
                </a:moveTo>
                <a:lnTo>
                  <a:pt x="2132392" y="0"/>
                </a:lnTo>
                <a:lnTo>
                  <a:pt x="2132392" y="2132392"/>
                </a:lnTo>
                <a:lnTo>
                  <a:pt x="0" y="213239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85428" y="6949561"/>
            <a:ext cx="2711334" cy="2186013"/>
          </a:xfrm>
          <a:custGeom>
            <a:avLst/>
            <a:gdLst/>
            <a:ahLst/>
            <a:cxnLst/>
            <a:rect l="l" t="t" r="r" b="b"/>
            <a:pathLst>
              <a:path w="2711334" h="2186013">
                <a:moveTo>
                  <a:pt x="0" y="0"/>
                </a:moveTo>
                <a:lnTo>
                  <a:pt x="2711334" y="0"/>
                </a:lnTo>
                <a:lnTo>
                  <a:pt x="2711334" y="2186013"/>
                </a:lnTo>
                <a:lnTo>
                  <a:pt x="0" y="218601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85428" y="148843"/>
            <a:ext cx="3045882" cy="1976016"/>
          </a:xfrm>
          <a:custGeom>
            <a:avLst/>
            <a:gdLst/>
            <a:ahLst/>
            <a:cxnLst/>
            <a:rect l="l" t="t" r="r" b="b"/>
            <a:pathLst>
              <a:path w="3045882" h="1976016">
                <a:moveTo>
                  <a:pt x="0" y="0"/>
                </a:moveTo>
                <a:lnTo>
                  <a:pt x="3045882" y="0"/>
                </a:lnTo>
                <a:lnTo>
                  <a:pt x="3045882" y="1976016"/>
                </a:lnTo>
                <a:lnTo>
                  <a:pt x="0" y="197601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779240" y="6241082"/>
            <a:ext cx="1508760" cy="4114800"/>
          </a:xfrm>
          <a:custGeom>
            <a:avLst/>
            <a:gdLst/>
            <a:ahLst/>
            <a:cxnLst/>
            <a:rect l="l" t="t" r="r" b="b"/>
            <a:pathLst>
              <a:path w="1508760" h="4114800">
                <a:moveTo>
                  <a:pt x="0" y="0"/>
                </a:moveTo>
                <a:lnTo>
                  <a:pt x="1508760" y="0"/>
                </a:lnTo>
                <a:lnTo>
                  <a:pt x="15087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766477" y="5482961"/>
            <a:ext cx="7096999" cy="1045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  <a:spcBef>
                <a:spcPct val="0"/>
              </a:spcBef>
            </a:pPr>
            <a:r>
              <a:rPr lang="en-US" sz="3200" u="sng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15" tooltip="https://www.youtube.com/shorts/M_Fl6vH9Auc"/>
              </a:rPr>
              <a:t>Use it wh</a:t>
            </a:r>
            <a:r>
              <a:rPr lang="en-US" sz="3200" u="sng" strike="noStrike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15" tooltip="https://www.youtube.com/shorts/M_Fl6vH9Auc"/>
              </a:rPr>
              <a:t>en you go on adventures</a:t>
            </a:r>
          </a:p>
          <a:p>
            <a:pPr algn="ctr">
              <a:lnSpc>
                <a:spcPts val="3936"/>
              </a:lnSpc>
              <a:spcBef>
                <a:spcPct val="0"/>
              </a:spcBef>
            </a:pPr>
            <a:r>
              <a:rPr lang="en-US" sz="3200" u="sng" strike="noStrike">
                <a:solidFill>
                  <a:srgbClr val="4C2009"/>
                </a:solidFill>
                <a:latin typeface="อีฟดอวอิ้ง"/>
                <a:ea typeface="อีฟดอวอิ้ง"/>
                <a:cs typeface="อีฟดอวอิ้ง"/>
                <a:sym typeface="อีฟดอวอิ้ง"/>
                <a:hlinkClick r:id="rId15" tooltip="https://www.youtube.com/shorts/M_Fl6vH9Auc"/>
              </a:rPr>
              <a:t>When you travel, English helps you: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2527686" y="8444986"/>
            <a:ext cx="4471843" cy="2725661"/>
            <a:chOff x="0" y="0"/>
            <a:chExt cx="5962458" cy="3634215"/>
          </a:xfrm>
        </p:grpSpPr>
        <p:sp>
          <p:nvSpPr>
            <p:cNvPr id="23" name="Freeform 23"/>
            <p:cNvSpPr/>
            <p:nvPr/>
          </p:nvSpPr>
          <p:spPr>
            <a:xfrm rot="-648675">
              <a:off x="3711517" y="169520"/>
              <a:ext cx="2039297" cy="2449606"/>
            </a:xfrm>
            <a:custGeom>
              <a:avLst/>
              <a:gdLst/>
              <a:ahLst/>
              <a:cxnLst/>
              <a:rect l="l" t="t" r="r" b="b"/>
              <a:pathLst>
                <a:path w="2039297" h="2449606">
                  <a:moveTo>
                    <a:pt x="0" y="0"/>
                  </a:moveTo>
                  <a:lnTo>
                    <a:pt x="2039297" y="0"/>
                  </a:lnTo>
                  <a:lnTo>
                    <a:pt x="2039297" y="2449606"/>
                  </a:lnTo>
                  <a:lnTo>
                    <a:pt x="0" y="244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4" name="Freeform 24"/>
            <p:cNvSpPr/>
            <p:nvPr/>
          </p:nvSpPr>
          <p:spPr>
            <a:xfrm>
              <a:off x="1887249" y="512759"/>
              <a:ext cx="2011315" cy="2275887"/>
            </a:xfrm>
            <a:custGeom>
              <a:avLst/>
              <a:gdLst/>
              <a:ahLst/>
              <a:cxnLst/>
              <a:rect l="l" t="t" r="r" b="b"/>
              <a:pathLst>
                <a:path w="2011315" h="2275887">
                  <a:moveTo>
                    <a:pt x="0" y="0"/>
                  </a:moveTo>
                  <a:lnTo>
                    <a:pt x="2011316" y="0"/>
                  </a:lnTo>
                  <a:lnTo>
                    <a:pt x="2011316" y="2275887"/>
                  </a:lnTo>
                  <a:lnTo>
                    <a:pt x="0" y="2275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2203243" cy="3634215"/>
            </a:xfrm>
            <a:custGeom>
              <a:avLst/>
              <a:gdLst/>
              <a:ahLst/>
              <a:cxnLst/>
              <a:rect l="l" t="t" r="r" b="b"/>
              <a:pathLst>
                <a:path w="2203243" h="3634215">
                  <a:moveTo>
                    <a:pt x="0" y="0"/>
                  </a:moveTo>
                  <a:lnTo>
                    <a:pt x="2203243" y="0"/>
                  </a:lnTo>
                  <a:lnTo>
                    <a:pt x="2203243" y="3634215"/>
                  </a:lnTo>
                  <a:lnTo>
                    <a:pt x="0" y="3634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0239" y="-82023"/>
            <a:ext cx="1833805" cy="10451045"/>
            <a:chOff x="0" y="0"/>
            <a:chExt cx="482977" cy="27525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977" cy="2752539"/>
            </a:xfrm>
            <a:custGeom>
              <a:avLst/>
              <a:gdLst/>
              <a:ahLst/>
              <a:cxnLst/>
              <a:rect l="l" t="t" r="r" b="b"/>
              <a:pathLst>
                <a:path w="482977" h="2752539">
                  <a:moveTo>
                    <a:pt x="0" y="0"/>
                  </a:moveTo>
                  <a:lnTo>
                    <a:pt x="482977" y="0"/>
                  </a:lnTo>
                  <a:lnTo>
                    <a:pt x="482977" y="2752539"/>
                  </a:lnTo>
                  <a:lnTo>
                    <a:pt x="0" y="2752539"/>
                  </a:lnTo>
                  <a:close/>
                </a:path>
              </a:pathLst>
            </a:custGeom>
            <a:solidFill>
              <a:srgbClr val="80AA5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82977" cy="2809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152439" y="-2140902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2" y="0"/>
                </a:lnTo>
                <a:lnTo>
                  <a:pt x="5823112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0588827" y="9306087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2" y="0"/>
                </a:lnTo>
                <a:lnTo>
                  <a:pt x="5823112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 rot="-3219311">
            <a:off x="1207161" y="7068844"/>
            <a:ext cx="3951499" cy="5410114"/>
            <a:chOff x="0" y="0"/>
            <a:chExt cx="5268665" cy="7213486"/>
          </a:xfrm>
        </p:grpSpPr>
        <p:sp>
          <p:nvSpPr>
            <p:cNvPr id="9" name="Freeform 9"/>
            <p:cNvSpPr/>
            <p:nvPr/>
          </p:nvSpPr>
          <p:spPr>
            <a:xfrm rot="-4551961" flipH="1">
              <a:off x="193707" y="778037"/>
              <a:ext cx="4881251" cy="4203977"/>
            </a:xfrm>
            <a:custGeom>
              <a:avLst/>
              <a:gdLst/>
              <a:ahLst/>
              <a:cxnLst/>
              <a:rect l="l" t="t" r="r" b="b"/>
              <a:pathLst>
                <a:path w="4881251" h="4203977">
                  <a:moveTo>
                    <a:pt x="4881251" y="0"/>
                  </a:moveTo>
                  <a:lnTo>
                    <a:pt x="0" y="0"/>
                  </a:lnTo>
                  <a:lnTo>
                    <a:pt x="0" y="4203977"/>
                  </a:lnTo>
                  <a:lnTo>
                    <a:pt x="4881251" y="4203977"/>
                  </a:lnTo>
                  <a:lnTo>
                    <a:pt x="4881251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0" name="Freeform 10"/>
            <p:cNvSpPr/>
            <p:nvPr/>
          </p:nvSpPr>
          <p:spPr>
            <a:xfrm rot="-2531790" flipH="1">
              <a:off x="1586434" y="2517563"/>
              <a:ext cx="938205" cy="849075"/>
            </a:xfrm>
            <a:custGeom>
              <a:avLst/>
              <a:gdLst/>
              <a:ahLst/>
              <a:cxnLst/>
              <a:rect l="l" t="t" r="r" b="b"/>
              <a:pathLst>
                <a:path w="938205" h="849075">
                  <a:moveTo>
                    <a:pt x="938204" y="0"/>
                  </a:moveTo>
                  <a:lnTo>
                    <a:pt x="0" y="0"/>
                  </a:lnTo>
                  <a:lnTo>
                    <a:pt x="0" y="849075"/>
                  </a:lnTo>
                  <a:lnTo>
                    <a:pt x="938204" y="849075"/>
                  </a:lnTo>
                  <a:lnTo>
                    <a:pt x="938204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1766723">
              <a:off x="3039048" y="5203087"/>
              <a:ext cx="989796" cy="1121582"/>
            </a:xfrm>
            <a:custGeom>
              <a:avLst/>
              <a:gdLst/>
              <a:ahLst/>
              <a:cxnLst/>
              <a:rect l="l" t="t" r="r" b="b"/>
              <a:pathLst>
                <a:path w="989796" h="1121582">
                  <a:moveTo>
                    <a:pt x="0" y="0"/>
                  </a:moveTo>
                  <a:lnTo>
                    <a:pt x="989797" y="0"/>
                  </a:lnTo>
                  <a:lnTo>
                    <a:pt x="989797" y="1121582"/>
                  </a:lnTo>
                  <a:lnTo>
                    <a:pt x="0" y="11215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1766723">
              <a:off x="2412257" y="4757741"/>
              <a:ext cx="2198715" cy="2047554"/>
            </a:xfrm>
            <a:custGeom>
              <a:avLst/>
              <a:gdLst/>
              <a:ahLst/>
              <a:cxnLst/>
              <a:rect l="l" t="t" r="r" b="b"/>
              <a:pathLst>
                <a:path w="2198715" h="2047554">
                  <a:moveTo>
                    <a:pt x="0" y="0"/>
                  </a:moveTo>
                  <a:lnTo>
                    <a:pt x="2198715" y="0"/>
                  </a:lnTo>
                  <a:lnTo>
                    <a:pt x="2198715" y="2047554"/>
                  </a:lnTo>
                  <a:lnTo>
                    <a:pt x="0" y="2047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 rot="955167">
            <a:off x="6693606" y="7478"/>
            <a:ext cx="1320957" cy="1358310"/>
          </a:xfrm>
          <a:custGeom>
            <a:avLst/>
            <a:gdLst/>
            <a:ahLst/>
            <a:cxnLst/>
            <a:rect l="l" t="t" r="r" b="b"/>
            <a:pathLst>
              <a:path w="1320957" h="1358310">
                <a:moveTo>
                  <a:pt x="0" y="0"/>
                </a:moveTo>
                <a:lnTo>
                  <a:pt x="1320957" y="0"/>
                </a:lnTo>
                <a:lnTo>
                  <a:pt x="1320957" y="1358311"/>
                </a:lnTo>
                <a:lnTo>
                  <a:pt x="0" y="13583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526913">
            <a:off x="4872953" y="846204"/>
            <a:ext cx="1006624" cy="1168794"/>
          </a:xfrm>
          <a:custGeom>
            <a:avLst/>
            <a:gdLst/>
            <a:ahLst/>
            <a:cxnLst/>
            <a:rect l="l" t="t" r="r" b="b"/>
            <a:pathLst>
              <a:path w="1006624" h="1168794">
                <a:moveTo>
                  <a:pt x="0" y="0"/>
                </a:moveTo>
                <a:lnTo>
                  <a:pt x="1006624" y="0"/>
                </a:lnTo>
                <a:lnTo>
                  <a:pt x="1006624" y="1168794"/>
                </a:lnTo>
                <a:lnTo>
                  <a:pt x="0" y="116879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681201">
            <a:off x="7940122" y="4786418"/>
            <a:ext cx="3890191" cy="2368154"/>
          </a:xfrm>
          <a:custGeom>
            <a:avLst/>
            <a:gdLst/>
            <a:ahLst/>
            <a:cxnLst/>
            <a:rect l="l" t="t" r="r" b="b"/>
            <a:pathLst>
              <a:path w="3890191" h="2368154">
                <a:moveTo>
                  <a:pt x="0" y="0"/>
                </a:moveTo>
                <a:lnTo>
                  <a:pt x="3890191" y="0"/>
                </a:lnTo>
                <a:lnTo>
                  <a:pt x="3890191" y="2368154"/>
                </a:lnTo>
                <a:lnTo>
                  <a:pt x="0" y="23681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TextBox 16"/>
          <p:cNvSpPr txBox="1"/>
          <p:nvPr/>
        </p:nvSpPr>
        <p:spPr>
          <a:xfrm>
            <a:off x="3182911" y="1558653"/>
            <a:ext cx="13404614" cy="437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410"/>
              </a:lnSpc>
            </a:pPr>
            <a:r>
              <a:rPr lang="en-US" sz="9000" u="none" strike="noStrike">
                <a:solidFill>
                  <a:srgbClr val="023B50"/>
                </a:solidFill>
                <a:latin typeface="Barriecito"/>
                <a:ea typeface="Barriecito"/>
                <a:cs typeface="Barriecito"/>
                <a:sym typeface="Barriecito"/>
              </a:rPr>
              <a:t>o</a:t>
            </a:r>
            <a:r>
              <a:rPr lang="en-US" sz="9000" u="none" strike="noStrike">
                <a:solidFill>
                  <a:srgbClr val="0AA6A2"/>
                </a:solidFill>
                <a:latin typeface="Barriecito"/>
                <a:ea typeface="Barriecito"/>
                <a:cs typeface="Barriecito"/>
                <a:sym typeface="Barriecito"/>
              </a:rPr>
              <a:t>你最喜歡哪一國的美食？</a:t>
            </a:r>
          </a:p>
          <a:p>
            <a:pPr marL="0" lvl="0" indent="0" algn="ctr">
              <a:lnSpc>
                <a:spcPts val="7470"/>
              </a:lnSpc>
            </a:pPr>
            <a:r>
              <a:rPr lang="en-US" sz="9000" u="none" strike="noStrike">
                <a:solidFill>
                  <a:srgbClr val="F25760"/>
                </a:solidFill>
                <a:latin typeface="Barriecito"/>
                <a:ea typeface="Barriecito"/>
                <a:cs typeface="Barriecito"/>
                <a:sym typeface="Barriecito"/>
              </a:rPr>
              <a:t>o為什麼？</a:t>
            </a:r>
          </a:p>
        </p:txBody>
      </p:sp>
      <p:sp>
        <p:nvSpPr>
          <p:cNvPr id="17" name="Freeform 17"/>
          <p:cNvSpPr/>
          <p:nvPr/>
        </p:nvSpPr>
        <p:spPr>
          <a:xfrm rot="1114467">
            <a:off x="1366881" y="4837495"/>
            <a:ext cx="1056072" cy="1060047"/>
          </a:xfrm>
          <a:custGeom>
            <a:avLst/>
            <a:gdLst/>
            <a:ahLst/>
            <a:cxnLst/>
            <a:rect l="l" t="t" r="r" b="b"/>
            <a:pathLst>
              <a:path w="1056072" h="1060047">
                <a:moveTo>
                  <a:pt x="0" y="0"/>
                </a:moveTo>
                <a:lnTo>
                  <a:pt x="1056072" y="0"/>
                </a:lnTo>
                <a:lnTo>
                  <a:pt x="1056072" y="1060047"/>
                </a:lnTo>
                <a:lnTo>
                  <a:pt x="0" y="10600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1808797">
            <a:off x="15522490" y="293454"/>
            <a:ext cx="3730685" cy="3947958"/>
            <a:chOff x="0" y="0"/>
            <a:chExt cx="4974247" cy="5263944"/>
          </a:xfrm>
        </p:grpSpPr>
        <p:sp>
          <p:nvSpPr>
            <p:cNvPr id="19" name="Freeform 19"/>
            <p:cNvSpPr/>
            <p:nvPr/>
          </p:nvSpPr>
          <p:spPr>
            <a:xfrm rot="-6246925" flipV="1">
              <a:off x="1040844" y="1402483"/>
              <a:ext cx="3783716" cy="3258725"/>
            </a:xfrm>
            <a:custGeom>
              <a:avLst/>
              <a:gdLst/>
              <a:ahLst/>
              <a:cxnLst/>
              <a:rect l="l" t="t" r="r" b="b"/>
              <a:pathLst>
                <a:path w="3783716" h="3258725">
                  <a:moveTo>
                    <a:pt x="0" y="3258725"/>
                  </a:moveTo>
                  <a:lnTo>
                    <a:pt x="3783716" y="3258725"/>
                  </a:lnTo>
                  <a:lnTo>
                    <a:pt x="3783716" y="0"/>
                  </a:lnTo>
                  <a:lnTo>
                    <a:pt x="0" y="0"/>
                  </a:lnTo>
                  <a:lnTo>
                    <a:pt x="0" y="3258725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-8768001">
              <a:off x="1585751" y="2132322"/>
              <a:ext cx="803557" cy="897829"/>
            </a:xfrm>
            <a:custGeom>
              <a:avLst/>
              <a:gdLst/>
              <a:ahLst/>
              <a:cxnLst/>
              <a:rect l="l" t="t" r="r" b="b"/>
              <a:pathLst>
                <a:path w="803557" h="897829">
                  <a:moveTo>
                    <a:pt x="0" y="0"/>
                  </a:moveTo>
                  <a:lnTo>
                    <a:pt x="803556" y="0"/>
                  </a:lnTo>
                  <a:lnTo>
                    <a:pt x="803556" y="897829"/>
                  </a:lnTo>
                  <a:lnTo>
                    <a:pt x="0" y="8978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282141" cy="2091011"/>
            </a:xfrm>
            <a:custGeom>
              <a:avLst/>
              <a:gdLst/>
              <a:ahLst/>
              <a:cxnLst/>
              <a:rect l="l" t="t" r="r" b="b"/>
              <a:pathLst>
                <a:path w="2282141" h="2091011">
                  <a:moveTo>
                    <a:pt x="0" y="0"/>
                  </a:moveTo>
                  <a:lnTo>
                    <a:pt x="2282141" y="0"/>
                  </a:lnTo>
                  <a:lnTo>
                    <a:pt x="2282141" y="2091011"/>
                  </a:lnTo>
                  <a:lnTo>
                    <a:pt x="0" y="209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4554236">
              <a:off x="839871" y="738550"/>
              <a:ext cx="602400" cy="613911"/>
            </a:xfrm>
            <a:custGeom>
              <a:avLst/>
              <a:gdLst/>
              <a:ahLst/>
              <a:cxnLst/>
              <a:rect l="l" t="t" r="r" b="b"/>
              <a:pathLst>
                <a:path w="602400" h="613911">
                  <a:moveTo>
                    <a:pt x="0" y="0"/>
                  </a:moveTo>
                  <a:lnTo>
                    <a:pt x="602399" y="0"/>
                  </a:lnTo>
                  <a:lnTo>
                    <a:pt x="602399" y="613911"/>
                  </a:lnTo>
                  <a:lnTo>
                    <a:pt x="0" y="61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2649218" y="6869565"/>
            <a:ext cx="5536118" cy="3374354"/>
            <a:chOff x="0" y="0"/>
            <a:chExt cx="7381491" cy="4499138"/>
          </a:xfrm>
        </p:grpSpPr>
        <p:sp>
          <p:nvSpPr>
            <p:cNvPr id="24" name="Freeform 24"/>
            <p:cNvSpPr/>
            <p:nvPr/>
          </p:nvSpPr>
          <p:spPr>
            <a:xfrm rot="-648675">
              <a:off x="4594839" y="209865"/>
              <a:ext cx="2524639" cy="3032599"/>
            </a:xfrm>
            <a:custGeom>
              <a:avLst/>
              <a:gdLst/>
              <a:ahLst/>
              <a:cxnLst/>
              <a:rect l="l" t="t" r="r" b="b"/>
              <a:pathLst>
                <a:path w="2524639" h="3032599">
                  <a:moveTo>
                    <a:pt x="0" y="0"/>
                  </a:moveTo>
                  <a:lnTo>
                    <a:pt x="2524639" y="0"/>
                  </a:lnTo>
                  <a:lnTo>
                    <a:pt x="2524639" y="3032599"/>
                  </a:lnTo>
                  <a:lnTo>
                    <a:pt x="0" y="3032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5" name="Freeform 25"/>
            <p:cNvSpPr/>
            <p:nvPr/>
          </p:nvSpPr>
          <p:spPr>
            <a:xfrm>
              <a:off x="2336405" y="634793"/>
              <a:ext cx="2489998" cy="2817536"/>
            </a:xfrm>
            <a:custGeom>
              <a:avLst/>
              <a:gdLst/>
              <a:ahLst/>
              <a:cxnLst/>
              <a:rect l="l" t="t" r="r" b="b"/>
              <a:pathLst>
                <a:path w="2489998" h="2817536">
                  <a:moveTo>
                    <a:pt x="0" y="0"/>
                  </a:moveTo>
                  <a:lnTo>
                    <a:pt x="2489997" y="0"/>
                  </a:lnTo>
                  <a:lnTo>
                    <a:pt x="2489997" y="2817536"/>
                  </a:lnTo>
                  <a:lnTo>
                    <a:pt x="0" y="2817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2727603" cy="4499138"/>
            </a:xfrm>
            <a:custGeom>
              <a:avLst/>
              <a:gdLst/>
              <a:ahLst/>
              <a:cxnLst/>
              <a:rect l="l" t="t" r="r" b="b"/>
              <a:pathLst>
                <a:path w="2727603" h="4499138">
                  <a:moveTo>
                    <a:pt x="0" y="0"/>
                  </a:moveTo>
                  <a:lnTo>
                    <a:pt x="2727603" y="0"/>
                  </a:lnTo>
                  <a:lnTo>
                    <a:pt x="2727603" y="4499138"/>
                  </a:lnTo>
                  <a:lnTo>
                    <a:pt x="0" y="4499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0579" y="2477121"/>
            <a:ext cx="8337889" cy="7435610"/>
            <a:chOff x="0" y="0"/>
            <a:chExt cx="11117186" cy="9914147"/>
          </a:xfrm>
        </p:grpSpPr>
        <p:sp>
          <p:nvSpPr>
            <p:cNvPr id="4" name="Freeform 4"/>
            <p:cNvSpPr/>
            <p:nvPr/>
          </p:nvSpPr>
          <p:spPr>
            <a:xfrm>
              <a:off x="1313919" y="0"/>
              <a:ext cx="9498715" cy="6637227"/>
            </a:xfrm>
            <a:custGeom>
              <a:avLst/>
              <a:gdLst/>
              <a:ahLst/>
              <a:cxnLst/>
              <a:rect l="l" t="t" r="r" b="b"/>
              <a:pathLst>
                <a:path w="9498715" h="6637227">
                  <a:moveTo>
                    <a:pt x="0" y="0"/>
                  </a:moveTo>
                  <a:lnTo>
                    <a:pt x="9498715" y="0"/>
                  </a:lnTo>
                  <a:lnTo>
                    <a:pt x="9498715" y="6637227"/>
                  </a:lnTo>
                  <a:lnTo>
                    <a:pt x="0" y="6637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3896972"/>
              <a:ext cx="5162533" cy="5808757"/>
            </a:xfrm>
            <a:custGeom>
              <a:avLst/>
              <a:gdLst/>
              <a:ahLst/>
              <a:cxnLst/>
              <a:rect l="l" t="t" r="r" b="b"/>
              <a:pathLst>
                <a:path w="5162533" h="5808757">
                  <a:moveTo>
                    <a:pt x="0" y="0"/>
                  </a:moveTo>
                  <a:lnTo>
                    <a:pt x="5162533" y="0"/>
                  </a:lnTo>
                  <a:lnTo>
                    <a:pt x="5162533" y="5808757"/>
                  </a:lnTo>
                  <a:lnTo>
                    <a:pt x="0" y="5808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6" name="Freeform 6"/>
            <p:cNvSpPr/>
            <p:nvPr/>
          </p:nvSpPr>
          <p:spPr>
            <a:xfrm>
              <a:off x="6230527" y="2726642"/>
              <a:ext cx="3260751" cy="1826021"/>
            </a:xfrm>
            <a:custGeom>
              <a:avLst/>
              <a:gdLst/>
              <a:ahLst/>
              <a:cxnLst/>
              <a:rect l="l" t="t" r="r" b="b"/>
              <a:pathLst>
                <a:path w="3260751" h="1826021">
                  <a:moveTo>
                    <a:pt x="0" y="0"/>
                  </a:moveTo>
                  <a:lnTo>
                    <a:pt x="3260751" y="0"/>
                  </a:lnTo>
                  <a:lnTo>
                    <a:pt x="3260751" y="1826020"/>
                  </a:lnTo>
                  <a:lnTo>
                    <a:pt x="0" y="1826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5300353" y="3020123"/>
              <a:ext cx="5816833" cy="6894024"/>
            </a:xfrm>
            <a:custGeom>
              <a:avLst/>
              <a:gdLst/>
              <a:ahLst/>
              <a:cxnLst/>
              <a:rect l="l" t="t" r="r" b="b"/>
              <a:pathLst>
                <a:path w="5816833" h="6894024">
                  <a:moveTo>
                    <a:pt x="0" y="0"/>
                  </a:moveTo>
                  <a:lnTo>
                    <a:pt x="5816833" y="0"/>
                  </a:lnTo>
                  <a:lnTo>
                    <a:pt x="5816833" y="6894024"/>
                  </a:lnTo>
                  <a:lnTo>
                    <a:pt x="0" y="6894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9663319" y="934981"/>
            <a:ext cx="8057159" cy="3577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580"/>
              </a:lnSpc>
            </a:pPr>
            <a:r>
              <a:rPr lang="en-US" sz="9000">
                <a:solidFill>
                  <a:srgbClr val="023B50"/>
                </a:solidFill>
                <a:latin typeface="Barriecito"/>
                <a:ea typeface="Barriecito"/>
                <a:cs typeface="Barriecito"/>
                <a:sym typeface="Barriecito"/>
              </a:rPr>
              <a:t>你發現哪些文化差異？</a:t>
            </a:r>
          </a:p>
        </p:txBody>
      </p:sp>
      <p:grpSp>
        <p:nvGrpSpPr>
          <p:cNvPr id="9" name="Group 9"/>
          <p:cNvGrpSpPr/>
          <p:nvPr/>
        </p:nvGrpSpPr>
        <p:grpSpPr>
          <a:xfrm rot="5400000">
            <a:off x="8249413" y="-8894466"/>
            <a:ext cx="1789174" cy="18288000"/>
            <a:chOff x="0" y="0"/>
            <a:chExt cx="471223" cy="4816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1223" cy="4816592"/>
            </a:xfrm>
            <a:custGeom>
              <a:avLst/>
              <a:gdLst/>
              <a:ahLst/>
              <a:cxnLst/>
              <a:rect l="l" t="t" r="r" b="b"/>
              <a:pathLst>
                <a:path w="471223" h="4816592">
                  <a:moveTo>
                    <a:pt x="0" y="0"/>
                  </a:moveTo>
                  <a:lnTo>
                    <a:pt x="471223" y="0"/>
                  </a:lnTo>
                  <a:lnTo>
                    <a:pt x="47122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BCB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71223" cy="487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2065067" y="-2267088"/>
            <a:ext cx="5823111" cy="4094242"/>
          </a:xfrm>
          <a:custGeom>
            <a:avLst/>
            <a:gdLst/>
            <a:ahLst/>
            <a:cxnLst/>
            <a:rect l="l" t="t" r="r" b="b"/>
            <a:pathLst>
              <a:path w="5823111" h="4094242">
                <a:moveTo>
                  <a:pt x="0" y="0"/>
                </a:moveTo>
                <a:lnTo>
                  <a:pt x="5823111" y="0"/>
                </a:lnTo>
                <a:lnTo>
                  <a:pt x="5823111" y="4094242"/>
                </a:lnTo>
                <a:lnTo>
                  <a:pt x="0" y="40942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3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-517904" y="9258300"/>
            <a:ext cx="7571081" cy="5323243"/>
          </a:xfrm>
          <a:custGeom>
            <a:avLst/>
            <a:gdLst/>
            <a:ahLst/>
            <a:cxnLst/>
            <a:rect l="l" t="t" r="r" b="b"/>
            <a:pathLst>
              <a:path w="7571081" h="5323243">
                <a:moveTo>
                  <a:pt x="0" y="0"/>
                </a:moveTo>
                <a:lnTo>
                  <a:pt x="7571080" y="0"/>
                </a:lnTo>
                <a:lnTo>
                  <a:pt x="7571080" y="5323243"/>
                </a:lnTo>
                <a:lnTo>
                  <a:pt x="0" y="53232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83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9846" t="-51592" b="-4638"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1182274">
            <a:off x="10754967" y="3391083"/>
            <a:ext cx="714122" cy="780461"/>
          </a:xfrm>
          <a:custGeom>
            <a:avLst/>
            <a:gdLst/>
            <a:ahLst/>
            <a:cxnLst/>
            <a:rect l="l" t="t" r="r" b="b"/>
            <a:pathLst>
              <a:path w="714122" h="780461">
                <a:moveTo>
                  <a:pt x="0" y="0"/>
                </a:moveTo>
                <a:lnTo>
                  <a:pt x="714121" y="0"/>
                </a:lnTo>
                <a:lnTo>
                  <a:pt x="714121" y="780461"/>
                </a:lnTo>
                <a:lnTo>
                  <a:pt x="0" y="7804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 rot="-2189499">
            <a:off x="17162386" y="3865179"/>
            <a:ext cx="506582" cy="681119"/>
          </a:xfrm>
          <a:custGeom>
            <a:avLst/>
            <a:gdLst/>
            <a:ahLst/>
            <a:cxnLst/>
            <a:rect l="l" t="t" r="r" b="b"/>
            <a:pathLst>
              <a:path w="506582" h="681119">
                <a:moveTo>
                  <a:pt x="0" y="0"/>
                </a:moveTo>
                <a:lnTo>
                  <a:pt x="506583" y="0"/>
                </a:lnTo>
                <a:lnTo>
                  <a:pt x="506583" y="681119"/>
                </a:lnTo>
                <a:lnTo>
                  <a:pt x="0" y="6811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484520" y="2904751"/>
            <a:ext cx="524993" cy="705872"/>
          </a:xfrm>
          <a:custGeom>
            <a:avLst/>
            <a:gdLst/>
            <a:ahLst/>
            <a:cxnLst/>
            <a:rect l="l" t="t" r="r" b="b"/>
            <a:pathLst>
              <a:path w="524993" h="705872">
                <a:moveTo>
                  <a:pt x="0" y="0"/>
                </a:moveTo>
                <a:lnTo>
                  <a:pt x="524993" y="0"/>
                </a:lnTo>
                <a:lnTo>
                  <a:pt x="524993" y="705872"/>
                </a:lnTo>
                <a:lnTo>
                  <a:pt x="0" y="70587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910114">
            <a:off x="-3903763" y="3763138"/>
            <a:ext cx="5120360" cy="4409910"/>
          </a:xfrm>
          <a:custGeom>
            <a:avLst/>
            <a:gdLst/>
            <a:ahLst/>
            <a:cxnLst/>
            <a:rect l="l" t="t" r="r" b="b"/>
            <a:pathLst>
              <a:path w="5120360" h="4409910">
                <a:moveTo>
                  <a:pt x="0" y="0"/>
                </a:moveTo>
                <a:lnTo>
                  <a:pt x="5120361" y="0"/>
                </a:lnTo>
                <a:lnTo>
                  <a:pt x="5120361" y="4409910"/>
                </a:lnTo>
                <a:lnTo>
                  <a:pt x="0" y="440991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1167884">
            <a:off x="739569" y="2100282"/>
            <a:ext cx="1016988" cy="888593"/>
          </a:xfrm>
          <a:custGeom>
            <a:avLst/>
            <a:gdLst/>
            <a:ahLst/>
            <a:cxnLst/>
            <a:rect l="l" t="t" r="r" b="b"/>
            <a:pathLst>
              <a:path w="1016988" h="888593">
                <a:moveTo>
                  <a:pt x="0" y="0"/>
                </a:moveTo>
                <a:lnTo>
                  <a:pt x="1016988" y="0"/>
                </a:lnTo>
                <a:lnTo>
                  <a:pt x="1016988" y="888593"/>
                </a:lnTo>
                <a:lnTo>
                  <a:pt x="0" y="888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700276" y="3369549"/>
            <a:ext cx="1941926" cy="1920079"/>
          </a:xfrm>
          <a:custGeom>
            <a:avLst/>
            <a:gdLst/>
            <a:ahLst/>
            <a:cxnLst/>
            <a:rect l="l" t="t" r="r" b="b"/>
            <a:pathLst>
              <a:path w="1941926" h="1920079">
                <a:moveTo>
                  <a:pt x="0" y="0"/>
                </a:moveTo>
                <a:lnTo>
                  <a:pt x="1941925" y="0"/>
                </a:lnTo>
                <a:lnTo>
                  <a:pt x="1941925" y="1920079"/>
                </a:lnTo>
                <a:lnTo>
                  <a:pt x="0" y="192007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480842" y="3206816"/>
            <a:ext cx="2668139" cy="2001104"/>
          </a:xfrm>
          <a:custGeom>
            <a:avLst/>
            <a:gdLst/>
            <a:ahLst/>
            <a:cxnLst/>
            <a:rect l="l" t="t" r="r" b="b"/>
            <a:pathLst>
              <a:path w="2668139" h="2001104">
                <a:moveTo>
                  <a:pt x="0" y="0"/>
                </a:moveTo>
                <a:lnTo>
                  <a:pt x="2668139" y="0"/>
                </a:lnTo>
                <a:lnTo>
                  <a:pt x="2668139" y="2001104"/>
                </a:lnTo>
                <a:lnTo>
                  <a:pt x="0" y="200110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94222" y="4908492"/>
            <a:ext cx="2842148" cy="2856430"/>
          </a:xfrm>
          <a:custGeom>
            <a:avLst/>
            <a:gdLst/>
            <a:ahLst/>
            <a:cxnLst/>
            <a:rect l="l" t="t" r="r" b="b"/>
            <a:pathLst>
              <a:path w="2842148" h="2856430">
                <a:moveTo>
                  <a:pt x="0" y="0"/>
                </a:moveTo>
                <a:lnTo>
                  <a:pt x="2842148" y="0"/>
                </a:lnTo>
                <a:lnTo>
                  <a:pt x="2842148" y="2856430"/>
                </a:lnTo>
                <a:lnTo>
                  <a:pt x="0" y="28564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793602" y="4806575"/>
            <a:ext cx="4215911" cy="2776702"/>
          </a:xfrm>
          <a:custGeom>
            <a:avLst/>
            <a:gdLst/>
            <a:ahLst/>
            <a:cxnLst/>
            <a:rect l="l" t="t" r="r" b="b"/>
            <a:pathLst>
              <a:path w="4215911" h="2776702">
                <a:moveTo>
                  <a:pt x="0" y="0"/>
                </a:moveTo>
                <a:lnTo>
                  <a:pt x="4215911" y="0"/>
                </a:lnTo>
                <a:lnTo>
                  <a:pt x="4215911" y="2776703"/>
                </a:lnTo>
                <a:lnTo>
                  <a:pt x="0" y="2776703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t="-1347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5298094" y="8372563"/>
            <a:ext cx="3140912" cy="1914437"/>
            <a:chOff x="0" y="0"/>
            <a:chExt cx="4187883" cy="2552583"/>
          </a:xfrm>
        </p:grpSpPr>
        <p:sp>
          <p:nvSpPr>
            <p:cNvPr id="24" name="Freeform 24"/>
            <p:cNvSpPr/>
            <p:nvPr/>
          </p:nvSpPr>
          <p:spPr>
            <a:xfrm rot="-648675">
              <a:off x="2606878" y="119067"/>
              <a:ext cx="1432352" cy="1720543"/>
            </a:xfrm>
            <a:custGeom>
              <a:avLst/>
              <a:gdLst/>
              <a:ahLst/>
              <a:cxnLst/>
              <a:rect l="l" t="t" r="r" b="b"/>
              <a:pathLst>
                <a:path w="1432352" h="1720543">
                  <a:moveTo>
                    <a:pt x="0" y="0"/>
                  </a:moveTo>
                  <a:lnTo>
                    <a:pt x="1432352" y="0"/>
                  </a:lnTo>
                  <a:lnTo>
                    <a:pt x="1432352" y="1720543"/>
                  </a:lnTo>
                  <a:lnTo>
                    <a:pt x="0" y="1720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5" name="Freeform 25"/>
            <p:cNvSpPr/>
            <p:nvPr/>
          </p:nvSpPr>
          <p:spPr>
            <a:xfrm>
              <a:off x="1325557" y="360149"/>
              <a:ext cx="1412698" cy="1598527"/>
            </a:xfrm>
            <a:custGeom>
              <a:avLst/>
              <a:gdLst/>
              <a:ahLst/>
              <a:cxnLst/>
              <a:rect l="l" t="t" r="r" b="b"/>
              <a:pathLst>
                <a:path w="1412698" h="1598527">
                  <a:moveTo>
                    <a:pt x="0" y="0"/>
                  </a:moveTo>
                  <a:lnTo>
                    <a:pt x="1412698" y="0"/>
                  </a:lnTo>
                  <a:lnTo>
                    <a:pt x="1412698" y="1598527"/>
                  </a:lnTo>
                  <a:lnTo>
                    <a:pt x="0" y="1598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547503" cy="2552583"/>
            </a:xfrm>
            <a:custGeom>
              <a:avLst/>
              <a:gdLst/>
              <a:ahLst/>
              <a:cxnLst/>
              <a:rect l="l" t="t" r="r" b="b"/>
              <a:pathLst>
                <a:path w="1547503" h="2552583">
                  <a:moveTo>
                    <a:pt x="0" y="0"/>
                  </a:moveTo>
                  <a:lnTo>
                    <a:pt x="1547503" y="0"/>
                  </a:lnTo>
                  <a:lnTo>
                    <a:pt x="1547503" y="2552583"/>
                  </a:lnTo>
                  <a:lnTo>
                    <a:pt x="0" y="2552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40536" y="-4840424"/>
            <a:ext cx="8874951" cy="7581680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0" y="0"/>
                </a:lnTo>
                <a:lnTo>
                  <a:pt x="8874950" y="7581679"/>
                </a:lnTo>
                <a:lnTo>
                  <a:pt x="0" y="7581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3567886" y="4902672"/>
            <a:ext cx="8874951" cy="7581680"/>
          </a:xfrm>
          <a:custGeom>
            <a:avLst/>
            <a:gdLst/>
            <a:ahLst/>
            <a:cxnLst/>
            <a:rect l="l" t="t" r="r" b="b"/>
            <a:pathLst>
              <a:path w="8874951" h="7581680">
                <a:moveTo>
                  <a:pt x="0" y="0"/>
                </a:moveTo>
                <a:lnTo>
                  <a:pt x="8874950" y="0"/>
                </a:lnTo>
                <a:lnTo>
                  <a:pt x="8874950" y="7581680"/>
                </a:lnTo>
                <a:lnTo>
                  <a:pt x="0" y="75816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9846" t="-24766" b="-3817"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 rot="5400000">
            <a:off x="8441218" y="393664"/>
            <a:ext cx="1405564" cy="18725131"/>
            <a:chOff x="0" y="0"/>
            <a:chExt cx="370190" cy="49317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0190" cy="4931722"/>
            </a:xfrm>
            <a:custGeom>
              <a:avLst/>
              <a:gdLst/>
              <a:ahLst/>
              <a:cxnLst/>
              <a:rect l="l" t="t" r="r" b="b"/>
              <a:pathLst>
                <a:path w="370190" h="4931722">
                  <a:moveTo>
                    <a:pt x="0" y="0"/>
                  </a:moveTo>
                  <a:lnTo>
                    <a:pt x="370190" y="0"/>
                  </a:lnTo>
                  <a:lnTo>
                    <a:pt x="370190" y="4931722"/>
                  </a:lnTo>
                  <a:lnTo>
                    <a:pt x="0" y="4931722"/>
                  </a:lnTo>
                  <a:close/>
                </a:path>
              </a:pathLst>
            </a:custGeom>
            <a:solidFill>
              <a:srgbClr val="F6D2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370190" cy="498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8640648" y="-8874831"/>
            <a:ext cx="1242802" cy="18725131"/>
            <a:chOff x="0" y="0"/>
            <a:chExt cx="327322" cy="4931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7322" cy="4931722"/>
            </a:xfrm>
            <a:custGeom>
              <a:avLst/>
              <a:gdLst/>
              <a:ahLst/>
              <a:cxnLst/>
              <a:rect l="l" t="t" r="r" b="b"/>
              <a:pathLst>
                <a:path w="327322" h="4931722">
                  <a:moveTo>
                    <a:pt x="0" y="0"/>
                  </a:moveTo>
                  <a:lnTo>
                    <a:pt x="327322" y="0"/>
                  </a:lnTo>
                  <a:lnTo>
                    <a:pt x="327322" y="4931722"/>
                  </a:lnTo>
                  <a:lnTo>
                    <a:pt x="0" y="4931722"/>
                  </a:lnTo>
                  <a:close/>
                </a:path>
              </a:pathLst>
            </a:custGeom>
            <a:solidFill>
              <a:srgbClr val="F6D20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27322" cy="4988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7168234">
            <a:off x="-2728079" y="1129230"/>
            <a:ext cx="4252226" cy="3662230"/>
          </a:xfrm>
          <a:custGeom>
            <a:avLst/>
            <a:gdLst/>
            <a:ahLst/>
            <a:cxnLst/>
            <a:rect l="l" t="t" r="r" b="b"/>
            <a:pathLst>
              <a:path w="4252226" h="3662230">
                <a:moveTo>
                  <a:pt x="0" y="0"/>
                </a:moveTo>
                <a:lnTo>
                  <a:pt x="4252226" y="0"/>
                </a:lnTo>
                <a:lnTo>
                  <a:pt x="4252226" y="3662230"/>
                </a:lnTo>
                <a:lnTo>
                  <a:pt x="0" y="36622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546766" y="6453321"/>
            <a:ext cx="4917190" cy="4304381"/>
            <a:chOff x="0" y="0"/>
            <a:chExt cx="6556254" cy="5739175"/>
          </a:xfrm>
        </p:grpSpPr>
        <p:sp>
          <p:nvSpPr>
            <p:cNvPr id="13" name="Freeform 13"/>
            <p:cNvSpPr/>
            <p:nvPr/>
          </p:nvSpPr>
          <p:spPr>
            <a:xfrm rot="7168234">
              <a:off x="1586084" y="960148"/>
              <a:ext cx="4434113" cy="3818880"/>
            </a:xfrm>
            <a:custGeom>
              <a:avLst/>
              <a:gdLst/>
              <a:ahLst/>
              <a:cxnLst/>
              <a:rect l="l" t="t" r="r" b="b"/>
              <a:pathLst>
                <a:path w="4434113" h="3818880">
                  <a:moveTo>
                    <a:pt x="0" y="0"/>
                  </a:moveTo>
                  <a:lnTo>
                    <a:pt x="4434112" y="0"/>
                  </a:lnTo>
                  <a:lnTo>
                    <a:pt x="4434112" y="3818879"/>
                  </a:lnTo>
                  <a:lnTo>
                    <a:pt x="0" y="3818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84065" y="3000831"/>
              <a:ext cx="1096825" cy="962464"/>
            </a:xfrm>
            <a:custGeom>
              <a:avLst/>
              <a:gdLst/>
              <a:ahLst/>
              <a:cxnLst/>
              <a:rect l="l" t="t" r="r" b="b"/>
              <a:pathLst>
                <a:path w="1096825" h="962464">
                  <a:moveTo>
                    <a:pt x="0" y="0"/>
                  </a:moveTo>
                  <a:lnTo>
                    <a:pt x="1096825" y="0"/>
                  </a:lnTo>
                  <a:lnTo>
                    <a:pt x="1096825" y="962464"/>
                  </a:lnTo>
                  <a:lnTo>
                    <a:pt x="0" y="962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rot="1766723">
              <a:off x="428511" y="2267744"/>
              <a:ext cx="2607933" cy="2428638"/>
            </a:xfrm>
            <a:custGeom>
              <a:avLst/>
              <a:gdLst/>
              <a:ahLst/>
              <a:cxnLst/>
              <a:rect l="l" t="t" r="r" b="b"/>
              <a:pathLst>
                <a:path w="2607933" h="2428638">
                  <a:moveTo>
                    <a:pt x="0" y="0"/>
                  </a:moveTo>
                  <a:lnTo>
                    <a:pt x="2607933" y="0"/>
                  </a:lnTo>
                  <a:lnTo>
                    <a:pt x="2607933" y="2428638"/>
                  </a:lnTo>
                  <a:lnTo>
                    <a:pt x="0" y="24286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rot="5532207">
              <a:off x="3778998" y="3100243"/>
              <a:ext cx="843802" cy="763641"/>
            </a:xfrm>
            <a:custGeom>
              <a:avLst/>
              <a:gdLst/>
              <a:ahLst/>
              <a:cxnLst/>
              <a:rect l="l" t="t" r="r" b="b"/>
              <a:pathLst>
                <a:path w="843802" h="763641">
                  <a:moveTo>
                    <a:pt x="0" y="0"/>
                  </a:moveTo>
                  <a:lnTo>
                    <a:pt x="843802" y="0"/>
                  </a:lnTo>
                  <a:lnTo>
                    <a:pt x="843802" y="763640"/>
                  </a:lnTo>
                  <a:lnTo>
                    <a:pt x="0" y="763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17" name="Group 17"/>
          <p:cNvGrpSpPr/>
          <p:nvPr/>
        </p:nvGrpSpPr>
        <p:grpSpPr>
          <a:xfrm rot="1709095">
            <a:off x="484907" y="466755"/>
            <a:ext cx="2338705" cy="2142838"/>
            <a:chOff x="0" y="0"/>
            <a:chExt cx="3118273" cy="285711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18273" cy="2857118"/>
            </a:xfrm>
            <a:custGeom>
              <a:avLst/>
              <a:gdLst/>
              <a:ahLst/>
              <a:cxnLst/>
              <a:rect l="l" t="t" r="r" b="b"/>
              <a:pathLst>
                <a:path w="3118273" h="2857118">
                  <a:moveTo>
                    <a:pt x="0" y="0"/>
                  </a:moveTo>
                  <a:lnTo>
                    <a:pt x="3118273" y="0"/>
                  </a:lnTo>
                  <a:lnTo>
                    <a:pt x="3118273" y="2857118"/>
                  </a:lnTo>
                  <a:lnTo>
                    <a:pt x="0" y="285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 rot="-4554236">
              <a:off x="1147583" y="1009141"/>
              <a:ext cx="823107" cy="838836"/>
            </a:xfrm>
            <a:custGeom>
              <a:avLst/>
              <a:gdLst/>
              <a:ahLst/>
              <a:cxnLst/>
              <a:rect l="l" t="t" r="r" b="b"/>
              <a:pathLst>
                <a:path w="823107" h="838836">
                  <a:moveTo>
                    <a:pt x="0" y="0"/>
                  </a:moveTo>
                  <a:lnTo>
                    <a:pt x="823107" y="0"/>
                  </a:lnTo>
                  <a:lnTo>
                    <a:pt x="823107" y="838836"/>
                  </a:lnTo>
                  <a:lnTo>
                    <a:pt x="0" y="838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 rot="3667130" flipH="1">
            <a:off x="12280452" y="-565881"/>
            <a:ext cx="2234115" cy="2107230"/>
          </a:xfrm>
          <a:custGeom>
            <a:avLst/>
            <a:gdLst/>
            <a:ahLst/>
            <a:cxnLst/>
            <a:rect l="l" t="t" r="r" b="b"/>
            <a:pathLst>
              <a:path w="2234115" h="2107230">
                <a:moveTo>
                  <a:pt x="2234115" y="0"/>
                </a:moveTo>
                <a:lnTo>
                  <a:pt x="0" y="0"/>
                </a:lnTo>
                <a:lnTo>
                  <a:pt x="0" y="2107231"/>
                </a:lnTo>
                <a:lnTo>
                  <a:pt x="2234115" y="2107231"/>
                </a:lnTo>
                <a:lnTo>
                  <a:pt x="2234115" y="0"/>
                </a:lnTo>
                <a:close/>
              </a:path>
            </a:pathLst>
          </a:custGeom>
          <a:blipFill>
            <a:blip r:embed="rId5"/>
            <a:stretch>
              <a:fillRect l="-9515"/>
            </a:stretch>
          </a:blipFill>
        </p:spPr>
      </p:sp>
      <p:sp>
        <p:nvSpPr>
          <p:cNvPr id="21" name="Freeform 21"/>
          <p:cNvSpPr/>
          <p:nvPr/>
        </p:nvSpPr>
        <p:spPr>
          <a:xfrm rot="9271396" flipH="1">
            <a:off x="13291633" y="391745"/>
            <a:ext cx="1140150" cy="1273911"/>
          </a:xfrm>
          <a:custGeom>
            <a:avLst/>
            <a:gdLst/>
            <a:ahLst/>
            <a:cxnLst/>
            <a:rect l="l" t="t" r="r" b="b"/>
            <a:pathLst>
              <a:path w="1140150" h="1273911">
                <a:moveTo>
                  <a:pt x="1140150" y="0"/>
                </a:moveTo>
                <a:lnTo>
                  <a:pt x="0" y="0"/>
                </a:lnTo>
                <a:lnTo>
                  <a:pt x="0" y="1273910"/>
                </a:lnTo>
                <a:lnTo>
                  <a:pt x="1140150" y="1273910"/>
                </a:lnTo>
                <a:lnTo>
                  <a:pt x="114015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 rot="9974232" flipH="1">
            <a:off x="10845560" y="496300"/>
            <a:ext cx="864831" cy="966292"/>
          </a:xfrm>
          <a:custGeom>
            <a:avLst/>
            <a:gdLst/>
            <a:ahLst/>
            <a:cxnLst/>
            <a:rect l="l" t="t" r="r" b="b"/>
            <a:pathLst>
              <a:path w="864831" h="966292">
                <a:moveTo>
                  <a:pt x="864831" y="0"/>
                </a:moveTo>
                <a:lnTo>
                  <a:pt x="0" y="0"/>
                </a:lnTo>
                <a:lnTo>
                  <a:pt x="0" y="966292"/>
                </a:lnTo>
                <a:lnTo>
                  <a:pt x="864831" y="966292"/>
                </a:lnTo>
                <a:lnTo>
                  <a:pt x="86483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 rot="9271396">
            <a:off x="14039712" y="-299674"/>
            <a:ext cx="928633" cy="1037579"/>
          </a:xfrm>
          <a:custGeom>
            <a:avLst/>
            <a:gdLst/>
            <a:ahLst/>
            <a:cxnLst/>
            <a:rect l="l" t="t" r="r" b="b"/>
            <a:pathLst>
              <a:path w="928633" h="1037579">
                <a:moveTo>
                  <a:pt x="0" y="0"/>
                </a:moveTo>
                <a:lnTo>
                  <a:pt x="928633" y="0"/>
                </a:lnTo>
                <a:lnTo>
                  <a:pt x="928633" y="1037579"/>
                </a:lnTo>
                <a:lnTo>
                  <a:pt x="0" y="1037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13861708" y="407299"/>
            <a:ext cx="1859150" cy="1722038"/>
          </a:xfrm>
          <a:custGeom>
            <a:avLst/>
            <a:gdLst/>
            <a:ahLst/>
            <a:cxnLst/>
            <a:rect l="l" t="t" r="r" b="b"/>
            <a:pathLst>
              <a:path w="1859150" h="1722038">
                <a:moveTo>
                  <a:pt x="0" y="0"/>
                </a:moveTo>
                <a:lnTo>
                  <a:pt x="1859150" y="0"/>
                </a:lnTo>
                <a:lnTo>
                  <a:pt x="1859150" y="1722038"/>
                </a:lnTo>
                <a:lnTo>
                  <a:pt x="0" y="172203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3136207">
            <a:off x="16100031" y="2812454"/>
            <a:ext cx="592925" cy="671870"/>
          </a:xfrm>
          <a:custGeom>
            <a:avLst/>
            <a:gdLst/>
            <a:ahLst/>
            <a:cxnLst/>
            <a:rect l="l" t="t" r="r" b="b"/>
            <a:pathLst>
              <a:path w="592925" h="671870">
                <a:moveTo>
                  <a:pt x="0" y="0"/>
                </a:moveTo>
                <a:lnTo>
                  <a:pt x="592925" y="0"/>
                </a:lnTo>
                <a:lnTo>
                  <a:pt x="592925" y="671870"/>
                </a:lnTo>
                <a:lnTo>
                  <a:pt x="0" y="67187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1380456">
            <a:off x="8031522" y="526524"/>
            <a:ext cx="1255866" cy="1255866"/>
          </a:xfrm>
          <a:custGeom>
            <a:avLst/>
            <a:gdLst/>
            <a:ahLst/>
            <a:cxnLst/>
            <a:rect l="l" t="t" r="r" b="b"/>
            <a:pathLst>
              <a:path w="1255866" h="1255866">
                <a:moveTo>
                  <a:pt x="0" y="0"/>
                </a:moveTo>
                <a:lnTo>
                  <a:pt x="1255866" y="0"/>
                </a:lnTo>
                <a:lnTo>
                  <a:pt x="1255866" y="1255866"/>
                </a:lnTo>
                <a:lnTo>
                  <a:pt x="0" y="12558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310069" y="4355909"/>
            <a:ext cx="901628" cy="865563"/>
          </a:xfrm>
          <a:custGeom>
            <a:avLst/>
            <a:gdLst/>
            <a:ahLst/>
            <a:cxnLst/>
            <a:rect l="l" t="t" r="r" b="b"/>
            <a:pathLst>
              <a:path w="901628" h="865563">
                <a:moveTo>
                  <a:pt x="0" y="0"/>
                </a:moveTo>
                <a:lnTo>
                  <a:pt x="901629" y="0"/>
                </a:lnTo>
                <a:lnTo>
                  <a:pt x="901629" y="865563"/>
                </a:lnTo>
                <a:lnTo>
                  <a:pt x="0" y="86556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4200391" y="2010642"/>
            <a:ext cx="7795549" cy="1758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15"/>
              </a:lnSpc>
              <a:spcBef>
                <a:spcPct val="0"/>
              </a:spcBef>
            </a:pPr>
            <a:r>
              <a:rPr lang="en-US" sz="9743">
                <a:solidFill>
                  <a:srgbClr val="023B50"/>
                </a:solidFill>
                <a:latin typeface=" 可畫在山河-HK"/>
                <a:ea typeface=" 可畫在山河-HK"/>
                <a:cs typeface=" 可畫在山河-HK"/>
                <a:sym typeface=" 可畫在山河-HK"/>
              </a:rPr>
              <a:t>各國美食大探索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829554" y="3943080"/>
            <a:ext cx="10014049" cy="2585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1402" lvl="1" indent="-500701" algn="l">
              <a:lnSpc>
                <a:spcPts val="6957"/>
              </a:lnSpc>
              <a:buFont typeface="Arial"/>
              <a:buChar char="•"/>
            </a:pPr>
            <a:r>
              <a:rPr lang="en-US" sz="4638">
                <a:solidFill>
                  <a:srgbClr val="023B50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 </a:t>
            </a:r>
            <a:r>
              <a:rPr lang="en-US" sz="4638">
                <a:solidFill>
                  <a:srgbClr val="0081F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我們今天學到了什麼？</a:t>
            </a:r>
          </a:p>
          <a:p>
            <a:pPr marL="1001402" lvl="1" indent="-500701" algn="l">
              <a:lnSpc>
                <a:spcPts val="6957"/>
              </a:lnSpc>
              <a:buFont typeface="Arial"/>
              <a:buChar char="•"/>
            </a:pPr>
            <a:r>
              <a:rPr lang="en-US" sz="4638">
                <a:solidFill>
                  <a:srgbClr val="0081F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世界上有好多好吃又有趣的食物！</a:t>
            </a:r>
          </a:p>
          <a:p>
            <a:pPr marL="1001402" lvl="1" indent="-500701" algn="l">
              <a:lnSpc>
                <a:spcPts val="6957"/>
              </a:lnSpc>
              <a:buFont typeface="Arial"/>
              <a:buChar char="•"/>
            </a:pPr>
            <a:r>
              <a:rPr lang="en-US" sz="4638">
                <a:solidFill>
                  <a:srgbClr val="0081F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每個國家的美食都有自己的故事和文化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424759" y="6223505"/>
            <a:ext cx="6509655" cy="3967740"/>
            <a:chOff x="0" y="0"/>
            <a:chExt cx="8679541" cy="5290321"/>
          </a:xfrm>
        </p:grpSpPr>
        <p:sp>
          <p:nvSpPr>
            <p:cNvPr id="31" name="Freeform 31"/>
            <p:cNvSpPr/>
            <p:nvPr/>
          </p:nvSpPr>
          <p:spPr>
            <a:xfrm rot="-648675">
              <a:off x="5402850" y="246770"/>
              <a:ext cx="2968602" cy="3565888"/>
            </a:xfrm>
            <a:custGeom>
              <a:avLst/>
              <a:gdLst/>
              <a:ahLst/>
              <a:cxnLst/>
              <a:rect l="l" t="t" r="r" b="b"/>
              <a:pathLst>
                <a:path w="2968602" h="3565888">
                  <a:moveTo>
                    <a:pt x="0" y="0"/>
                  </a:moveTo>
                  <a:lnTo>
                    <a:pt x="2968602" y="0"/>
                  </a:lnTo>
                  <a:lnTo>
                    <a:pt x="2968602" y="3565888"/>
                  </a:lnTo>
                  <a:lnTo>
                    <a:pt x="0" y="3565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32" name="Freeform 32"/>
            <p:cNvSpPr/>
            <p:nvPr/>
          </p:nvSpPr>
          <p:spPr>
            <a:xfrm>
              <a:off x="2747266" y="746423"/>
              <a:ext cx="2927869" cy="3313005"/>
            </a:xfrm>
            <a:custGeom>
              <a:avLst/>
              <a:gdLst/>
              <a:ahLst/>
              <a:cxnLst/>
              <a:rect l="l" t="t" r="r" b="b"/>
              <a:pathLst>
                <a:path w="2927869" h="3313005">
                  <a:moveTo>
                    <a:pt x="0" y="0"/>
                  </a:moveTo>
                  <a:lnTo>
                    <a:pt x="2927868" y="0"/>
                  </a:lnTo>
                  <a:lnTo>
                    <a:pt x="2927868" y="3313005"/>
                  </a:lnTo>
                  <a:lnTo>
                    <a:pt x="0" y="331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xmlns="" r:embed="rId2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3207257" cy="5290321"/>
            </a:xfrm>
            <a:custGeom>
              <a:avLst/>
              <a:gdLst/>
              <a:ahLst/>
              <a:cxnLst/>
              <a:rect l="l" t="t" r="r" b="b"/>
              <a:pathLst>
                <a:path w="3207257" h="5290321">
                  <a:moveTo>
                    <a:pt x="0" y="0"/>
                  </a:moveTo>
                  <a:lnTo>
                    <a:pt x="3207257" y="0"/>
                  </a:lnTo>
                  <a:lnTo>
                    <a:pt x="3207257" y="5290321"/>
                  </a:lnTo>
                  <a:lnTo>
                    <a:pt x="0" y="5290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>
                <a:extLs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</Words>
  <Application>Microsoft Office PowerPoint</Application>
  <PresentationFormat>自訂</PresentationFormat>
  <Paragraphs>28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9" baseType="lpstr">
      <vt:lpstr>Arial</vt:lpstr>
      <vt:lpstr>新細明體</vt:lpstr>
      <vt:lpstr>Calibri</vt:lpstr>
      <vt:lpstr>可畫朵朵體-HK</vt:lpstr>
      <vt:lpstr>อีฟดอวอิ้ง</vt:lpstr>
      <vt:lpstr>可画软糖体-繁</vt:lpstr>
      <vt:lpstr> 可畫在山河-HK</vt:lpstr>
      <vt:lpstr>可画小皮靴-繁</vt:lpstr>
      <vt:lpstr>Barriecito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三上活動三  各國美食大探索</dc:title>
  <dc:creator>PC-106</dc:creator>
  <cp:lastModifiedBy>PC-106</cp:lastModifiedBy>
  <cp:revision>2</cp:revision>
  <dcterms:created xsi:type="dcterms:W3CDTF">2006-08-16T00:00:00Z</dcterms:created>
  <dcterms:modified xsi:type="dcterms:W3CDTF">2025-09-16T10:19:35Z</dcterms:modified>
  <dc:identifier>DAGzCaiv_eE</dc:identifier>
</cp:coreProperties>
</file>