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234" y="-1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000" b="1">
                <a:solidFill>
                  <a:srgbClr val="5D75A6"/>
                </a:solidFill>
              </a:defRPr>
            </a:pPr>
            <a:r>
              <a:t>小小地球公民：從花蓮出發的環保行動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t>國際教育 × 環保教育 × 慈濟環保教育站參訪</a:t>
            </a:r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t>讓我們一起守護地球 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000" b="1">
                <a:solidFill>
                  <a:srgbClr val="5D75A6"/>
                </a:solidFill>
              </a:defRPr>
            </a:pPr>
            <a:r>
              <a:t>綠色行動承諾卡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t>✍ 我的名字：________</a:t>
            </a:r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t>📌 我今天學到：________</a:t>
            </a:r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t>🌱 我承諾每天做到一件小事：________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000" b="1">
                <a:solidFill>
                  <a:srgbClr val="5D75A6"/>
                </a:solidFill>
              </a:defRPr>
            </a:pPr>
            <a:r>
              <a:t>我們的承諾牆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t>『一人一小步，地球一大步』</a:t>
            </a:r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t>讓我們一起努力守護地球 🌎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000" b="1">
                <a:solidFill>
                  <a:srgbClr val="5D75A6"/>
                </a:solidFill>
              </a:defRPr>
            </a:pPr>
            <a:r>
              <a:t>小手一起動，綠色大不同！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227" y="13208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rPr dirty="0" err="1"/>
              <a:t>今天三大收穫</a:t>
            </a:r>
            <a:r>
              <a:rPr dirty="0"/>
              <a:t>：</a:t>
            </a:r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rPr dirty="0"/>
              <a:t>1️⃣ </a:t>
            </a:r>
            <a:r>
              <a:rPr dirty="0" err="1"/>
              <a:t>愛地球是全世界的行動</a:t>
            </a:r>
            <a:endParaRPr dirty="0"/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rPr dirty="0"/>
              <a:t>2️⃣ </a:t>
            </a:r>
            <a:r>
              <a:rPr dirty="0" err="1"/>
              <a:t>台灣＋慈濟一起努力</a:t>
            </a:r>
            <a:endParaRPr dirty="0"/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rPr dirty="0"/>
              <a:t>3️⃣ </a:t>
            </a:r>
            <a:r>
              <a:rPr dirty="0" err="1"/>
              <a:t>你就是小小地球公民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4000" b="1">
                <a:solidFill>
                  <a:srgbClr val="5D75A6"/>
                </a:solidFill>
              </a:defRPr>
            </a:pPr>
            <a:r>
              <a:rPr dirty="0" err="1"/>
              <a:t>如果地球生病了，會發生什麼事</a:t>
            </a:r>
            <a:r>
              <a:rPr dirty="0"/>
              <a:t>？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t>🌡️ 全球暖化讓北極熊沒有家</a:t>
            </a:r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t>🌊 海洋裡的塑膠越來越多</a:t>
            </a:r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t>🔥 極端氣候災害愈演愈烈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000" b="1">
                <a:solidFill>
                  <a:srgbClr val="5D75A6"/>
                </a:solidFill>
              </a:defRPr>
            </a:pPr>
            <a:r>
              <a:t>地球在向我們求救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t>我們只有一個地球，沒有備用方案！</a:t>
            </a:r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t>讓我們一起來想辦法，幫助地球恢復健康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000" b="1">
                <a:solidFill>
                  <a:srgbClr val="5D75A6"/>
                </a:solidFill>
              </a:defRPr>
            </a:pPr>
            <a:r>
              <a:t>花蓮慈濟環保教育站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t>🌱 志工整理回收物，分類細緻</a:t>
            </a:r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t>♻️ 把垃圾變資源，讓舊物重生</a:t>
            </a:r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t>👨‍👩‍👧‍👦 帶大家一起學會愛地球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000" b="1">
                <a:solidFill>
                  <a:srgbClr val="5D75A6"/>
                </a:solidFill>
              </a:defRPr>
            </a:pPr>
            <a:r>
              <a:t>回收物的奇幻旅程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t>1. 我們的垃圾 → 2. 慈濟志工分類 → 3. 工廠再利用 → 4. 變成新產品</a:t>
            </a:r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t>例：寶特瓶變成衣服、舊紙變成再生紙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000" b="1">
                <a:solidFill>
                  <a:srgbClr val="5D75A6"/>
                </a:solidFill>
              </a:defRPr>
            </a:pPr>
            <a:r>
              <a:t>世界各國怎麼做？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t>🇹🇼 台灣：5大類＋強制分類 → 垃圾不落地</a:t>
            </a:r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t>🇯🇵 日本：超過20類，分類非常嚴格</a:t>
            </a:r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t>🇸🇪 瑞典：回收率高達99%，垃圾變能源</a:t>
            </a:r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t>🇩🇪 德國：四色分類，是歐洲模範生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000" b="1">
                <a:solidFill>
                  <a:srgbClr val="5D75A6"/>
                </a:solidFill>
              </a:defRPr>
            </a:pPr>
            <a:r>
              <a:t>聯合國的目標：SDG12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t>負責任的消費與生產</a:t>
            </a:r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t>愛地球不是一個國家的事，而是全世界的行動 🌍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000" b="1">
                <a:solidFill>
                  <a:srgbClr val="5D75A6"/>
                </a:solidFill>
              </a:defRPr>
            </a:pPr>
            <a:r>
              <a:t>回收分類小挑戰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t>🕒 限時3分鐘，把回收物放進正確的垃圾桶</a:t>
            </a:r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t>🌟 答對會得到星星獎勵，看看你能不能全對！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4000" b="1">
                <a:solidFill>
                  <a:srgbClr val="5D75A6"/>
                </a:solidFill>
              </a:defRPr>
            </a:pPr>
            <a:r>
              <a:t>小組討論：我能怎麼做？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3152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t>問題：如果我們是地球小公民，可以怎麼保護地球？</a:t>
            </a:r>
          </a:p>
          <a:p>
            <a:pPr algn="l">
              <a:defRPr sz="2800">
                <a:solidFill>
                  <a:srgbClr val="3C3C3C"/>
                </a:solidFill>
              </a:defRPr>
            </a:pPr>
            <a:r>
              <a:t>💡 每組想一個日常行動，分享給大家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庸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565</TotalTime>
  <Words>168</Words>
  <Application>Microsoft Office PowerPoint</Application>
  <PresentationFormat>如螢幕大小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中庸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subject/>
  <dc:creator/>
  <cp:keywords/>
  <dc:description>generated using python-pptx</dc:description>
  <cp:lastModifiedBy>gen</cp:lastModifiedBy>
  <cp:revision>2</cp:revision>
  <dcterms:created xsi:type="dcterms:W3CDTF">2013-01-27T09:14:16Z</dcterms:created>
  <dcterms:modified xsi:type="dcterms:W3CDTF">2025-09-03T14:22:23Z</dcterms:modified>
  <cp:category/>
</cp:coreProperties>
</file>