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7"/>
  </p:notesMasterIdLst>
  <p:handoutMasterIdLst>
    <p:handoutMasterId r:id="rId48"/>
  </p:handoutMasterIdLst>
  <p:sldIdLst>
    <p:sldId id="256" r:id="rId2"/>
    <p:sldId id="266" r:id="rId3"/>
    <p:sldId id="267" r:id="rId4"/>
    <p:sldId id="268" r:id="rId5"/>
    <p:sldId id="269" r:id="rId6"/>
    <p:sldId id="270" r:id="rId7"/>
    <p:sldId id="271" r:id="rId8"/>
    <p:sldId id="272" r:id="rId9"/>
    <p:sldId id="273" r:id="rId10"/>
    <p:sldId id="274" r:id="rId11"/>
    <p:sldId id="279" r:id="rId12"/>
    <p:sldId id="280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3" r:id="rId27"/>
    <p:sldId id="304" r:id="rId28"/>
    <p:sldId id="305" r:id="rId29"/>
    <p:sldId id="306" r:id="rId30"/>
    <p:sldId id="309" r:id="rId31"/>
    <p:sldId id="312" r:id="rId32"/>
    <p:sldId id="326" r:id="rId33"/>
    <p:sldId id="325" r:id="rId34"/>
    <p:sldId id="324" r:id="rId35"/>
    <p:sldId id="313" r:id="rId36"/>
    <p:sldId id="314" r:id="rId37"/>
    <p:sldId id="315" r:id="rId38"/>
    <p:sldId id="316" r:id="rId39"/>
    <p:sldId id="317" r:id="rId40"/>
    <p:sldId id="318" r:id="rId41"/>
    <p:sldId id="319" r:id="rId42"/>
    <p:sldId id="320" r:id="rId43"/>
    <p:sldId id="321" r:id="rId44"/>
    <p:sldId id="322" r:id="rId45"/>
    <p:sldId id="323" r:id="rId46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notesMaster" Target="notesMasters/notes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日期版面配置區 2"/>
          <p:cNvSpPr txBox="1">
            <a:spLocks noGrp="1"/>
          </p:cNvSpPr>
          <p:nvPr>
            <p:ph type="dt" sz="quarter" idx="1"/>
          </p:nvPr>
        </p:nvSpPr>
        <p:spPr>
          <a:xfrm>
            <a:off x="3881880" y="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4" name="頁尾版面配置區 3"/>
          <p:cNvSpPr txBox="1">
            <a:spLocks noGrp="1"/>
          </p:cNvSpPr>
          <p:nvPr>
            <p:ph type="ftr" sz="quarter" idx="2"/>
          </p:nvPr>
        </p:nvSpPr>
        <p:spPr>
          <a:xfrm>
            <a:off x="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5" name="投影片編號版面配置區 4"/>
          <p:cNvSpPr txBox="1">
            <a:spLocks noGrp="1"/>
          </p:cNvSpPr>
          <p:nvPr>
            <p:ph type="sldNum" sz="quarter" idx="3"/>
          </p:nvPr>
        </p:nvSpPr>
        <p:spPr>
          <a:xfrm>
            <a:off x="3881880" y="8686800"/>
            <a:ext cx="2975760" cy="456839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anchorCtr="0" compatLnSpc="1"/>
          <a:lstStyle/>
          <a:p>
            <a:pPr marL="0" marR="0" lvl="0" indent="0" algn="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z="1400"/>
            </a:pPr>
            <a:fld id="{5326692D-FBDB-40B6-A1A4-48B37B648647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</p:spTree>
    <p:extLst>
      <p:ext uri="{BB962C8B-B14F-4D97-AF65-F5344CB8AC3E}">
        <p14:creationId xmlns:p14="http://schemas.microsoft.com/office/powerpoint/2010/main" val="145863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 idx="2"/>
          </p:nvPr>
        </p:nvSpPr>
        <p:spPr>
          <a:xfrm>
            <a:off x="0" y="694800"/>
            <a:ext cx="0" cy="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3"/>
          </p:nvPr>
        </p:nvSpPr>
        <p:spPr>
          <a:xfrm>
            <a:off x="685799" y="4343400"/>
            <a:ext cx="5486040" cy="411444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0" compatLnSpc="1"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478133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1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altLang="zh-TW" sz="1200" b="0" i="0" u="none" strike="noStrike" baseline="0">
        <a:ln>
          <a:noFill/>
        </a:ln>
        <a:solidFill>
          <a:srgbClr val="000000"/>
        </a:solidFill>
        <a:latin typeface="Arial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44588" y="695325"/>
            <a:ext cx="4568825" cy="3427413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備忘稿版面配置區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>
            <a:defPPr lvl="0">
              <a:buNone/>
            </a:defPPr>
            <a:lvl1pPr lvl="0">
              <a:buNone/>
            </a:lvl1pPr>
            <a:lvl2pPr lvl="1">
              <a:buClr>
                <a:srgbClr val="000000"/>
              </a:buClr>
              <a:buSzPct val="100000"/>
              <a:buFont typeface="Arial" pitchFamily="34"/>
              <a:buChar char="•"/>
            </a:lvl2pPr>
            <a:lvl3pPr lvl="2">
              <a:buClr>
                <a:srgbClr val="000000"/>
              </a:buClr>
              <a:buSzPct val="100000"/>
              <a:buFont typeface="Arial" pitchFamily="34"/>
              <a:buChar char="•"/>
            </a:lvl3pPr>
            <a:lvl4pPr lvl="3">
              <a:buClr>
                <a:srgbClr val="000000"/>
              </a:buClr>
              <a:buSzPct val="100000"/>
              <a:buFont typeface="Arial" pitchFamily="34"/>
              <a:buChar char="•"/>
            </a:lvl4pPr>
            <a:lvl5pPr lvl="4">
              <a:buClr>
                <a:srgbClr val="000000"/>
              </a:buClr>
              <a:buSzPct val="100000"/>
              <a:buFont typeface="Arial" pitchFamily="34"/>
              <a:buChar char="•"/>
            </a:lvl5pPr>
            <a:lvl6pPr lvl="5">
              <a:buClr>
                <a:srgbClr val="000000"/>
              </a:buClr>
              <a:buSzPct val="100000"/>
              <a:buFont typeface="Arial" pitchFamily="34"/>
              <a:buChar char="•"/>
            </a:lvl6pPr>
            <a:lvl7pPr lvl="6">
              <a:buClr>
                <a:srgbClr val="000000"/>
              </a:buClr>
              <a:buSzPct val="100000"/>
              <a:buFont typeface="Arial" pitchFamily="34"/>
              <a:buChar char="•"/>
            </a:lvl7pPr>
            <a:lvl8pPr lvl="7">
              <a:buClr>
                <a:srgbClr val="000000"/>
              </a:buClr>
              <a:buSzPct val="100000"/>
              <a:buFont typeface="Arial" pitchFamily="34"/>
              <a:buChar char="•"/>
            </a:lvl8pPr>
            <a:lvl9pPr lvl="8">
              <a:buClr>
                <a:srgbClr val="000000"/>
              </a:buClr>
              <a:buSzPct val="100000"/>
              <a:buFont typeface="Arial" pitchFamily="34"/>
              <a:buChar char="•"/>
            </a:lvl9pPr>
          </a:lstStyle>
          <a:p>
            <a:endParaRPr lang="en-US" altLang="zh-TW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/>
              <a:t>按一下以編輯母片副標題樣式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795C687-ECBE-4508-BC63-866CF1B33BD4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2076468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22E845A-2792-484E-809B-49A2E2FDA31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927155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372C68-2B09-44B5-AB63-124573C57CC1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2026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A851751-ACA0-42F3-A8B3-34322E46D836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1981197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99C0A07-27F4-4FE9-AC4B-58958A352960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3329794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383FD1-0054-424B-8DFE-9B48F77B310A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8616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51F2C9F-8246-4715-B5A7-A31AB2A5BC1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839273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87331DF-2875-4481-8EA5-AC7B4F8B4378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796925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232EC75-9F7A-4222-948A-8E761CDA211C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108276909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9C790BF-60E1-4AD3-84E8-311AC1DCB112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4208865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zh-TW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FA23AEA-2A80-4708-8A32-684A065E0C95}" type="slidenum">
              <a:t>‹#›</a:t>
            </a:fld>
            <a:endParaRPr lang="zh-TW"/>
          </a:p>
        </p:txBody>
      </p:sp>
    </p:spTree>
    <p:extLst>
      <p:ext uri="{BB962C8B-B14F-4D97-AF65-F5344CB8AC3E}">
        <p14:creationId xmlns:p14="http://schemas.microsoft.com/office/powerpoint/2010/main" val="22460893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ctr" anchorCtr="0" compatLnSpc="1"/>
          <a:lstStyle>
            <a:defPPr lvl="0">
              <a:buNone/>
            </a:defPPr>
            <a:lvl1pPr lvl="0">
              <a:buNone/>
            </a:lvl1pPr>
          </a:lstStyle>
          <a:p>
            <a:endParaRPr lang="en-US" altLang="zh-TW"/>
          </a:p>
        </p:txBody>
      </p:sp>
      <p:sp>
        <p:nvSpPr>
          <p:cNvPr id="3" name="文字版面配置區 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anchor="t" anchorCtr="0" compatLnSpc="1"/>
          <a:lstStyle>
            <a:def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None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華康粗圓體" pitchFamily="49"/>
                <a:cs typeface="華康粗圓體" pitchFamily="49"/>
              </a:defRPr>
            </a:defPPr>
            <a:lvl1pPr marL="342720" marR="0" lvl="0" indent="-342720" algn="l" rtl="0" hangingPunct="1">
              <a:lnSpc>
                <a:spcPct val="100000"/>
              </a:lnSpc>
              <a:spcBef>
                <a:spcPts val="7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  <a:defRPr lang="en-US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華康粗圓體" pitchFamily="49"/>
                <a:cs typeface="華康粗圓體" pitchFamily="49"/>
              </a:defRPr>
            </a:lvl1pPr>
            <a:lvl2pPr marL="742680" marR="0" lvl="1" indent="-28548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171360" algn="l"/>
                <a:tab pos="1085759" algn="l"/>
                <a:tab pos="2000160" algn="l"/>
                <a:tab pos="2914560" algn="l"/>
                <a:tab pos="3828959" algn="l"/>
                <a:tab pos="4743360" algn="l"/>
                <a:tab pos="5657760" algn="l"/>
                <a:tab pos="6572160" algn="l"/>
                <a:tab pos="7486560" algn="l"/>
                <a:tab pos="8400960" algn="l"/>
                <a:tab pos="9315360" algn="l"/>
              </a:tabLst>
              <a:defRPr lang="en-US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華康粗圓體" pitchFamily="49"/>
                <a:cs typeface="華康粗圓體" pitchFamily="49"/>
              </a:defRPr>
            </a:lvl2pPr>
            <a:lvl3pPr marL="1143000" marR="0" lvl="2" indent="-22860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•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  <a:tab pos="8915399" algn="l"/>
              </a:tabLst>
              <a:defRPr lang="en-US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華康粗圓體" pitchFamily="49"/>
                <a:cs typeface="華康粗圓體" pitchFamily="49"/>
              </a:defRPr>
            </a:lvl3pPr>
            <a:lvl4pPr marL="1600199" marR="0" lvl="3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–"/>
              <a:tabLst>
                <a:tab pos="228600" algn="l"/>
                <a:tab pos="1143000" algn="l"/>
                <a:tab pos="2057400" algn="l"/>
                <a:tab pos="2971800" algn="l"/>
                <a:tab pos="3886200" algn="l"/>
                <a:tab pos="4800600" algn="l"/>
                <a:tab pos="5715000" algn="l"/>
                <a:tab pos="6629400" algn="l"/>
                <a:tab pos="7543799" algn="l"/>
                <a:tab pos="8458200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華康粗圓體" pitchFamily="49"/>
                <a:cs typeface="華康粗圓體" pitchFamily="49"/>
              </a:defRPr>
            </a:lvl4pPr>
            <a:lvl5pPr marL="2057400" marR="0" lvl="4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華康粗圓體" pitchFamily="49"/>
                <a:cs typeface="華康粗圓體" pitchFamily="49"/>
              </a:defRPr>
            </a:lvl5pPr>
            <a:lvl6pPr marL="2057400" marR="0" lvl="5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華康粗圓體" pitchFamily="49"/>
                <a:cs typeface="華康粗圓體" pitchFamily="49"/>
              </a:defRPr>
            </a:lvl6pPr>
            <a:lvl7pPr marL="2057400" marR="0" lvl="6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華康粗圓體" pitchFamily="49"/>
                <a:cs typeface="華康粗圓體" pitchFamily="49"/>
              </a:defRPr>
            </a:lvl7pPr>
            <a:lvl8pPr marL="2057400" marR="0" lvl="7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華康粗圓體" pitchFamily="49"/>
                <a:cs typeface="華康粗圓體" pitchFamily="49"/>
              </a:defRPr>
            </a:lvl8pPr>
            <a:lvl9pPr marL="2057400" marR="0" lvl="8" indent="-228600" algn="l" rtl="0" hangingPunct="1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 pitchFamily="34"/>
              <a:buChar char="»"/>
              <a:tabLst>
                <a:tab pos="685799" algn="l"/>
                <a:tab pos="1600200" algn="l"/>
                <a:tab pos="2514600" algn="l"/>
                <a:tab pos="3429000" algn="l"/>
                <a:tab pos="4343400" algn="l"/>
                <a:tab pos="5257800" algn="l"/>
                <a:tab pos="6172200" algn="l"/>
                <a:tab pos="7086600" algn="l"/>
                <a:tab pos="8000999" algn="l"/>
              </a:tabLst>
              <a:defRPr lang="en-US" sz="20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2"/>
                <a:ea typeface="華康粗圓體" pitchFamily="49"/>
                <a:cs typeface="華康粗圓體" pitchFamily="49"/>
              </a:defRPr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 altLang="zh-TW"/>
          </a:p>
        </p:txBody>
      </p:sp>
      <p:sp>
        <p:nvSpPr>
          <p:cNvPr id="4" name="日期版面配置區 3"/>
          <p:cNvSpPr txBox="1">
            <a:spLocks noGrp="1"/>
          </p:cNvSpPr>
          <p:nvPr>
            <p:ph type="dt" sz="half" idx="2"/>
          </p:nvPr>
        </p:nvSpPr>
        <p:spPr>
          <a:xfrm>
            <a:off x="45683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800" b="0" i="0" u="none" strike="noStrike" baseline="0"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defRPr>
            </a:lvl1pPr>
          </a:lstStyle>
          <a:p>
            <a:pPr lvl="0"/>
            <a:endParaRPr lang="zh-TW"/>
          </a:p>
        </p:txBody>
      </p:sp>
      <p:sp>
        <p:nvSpPr>
          <p:cNvPr id="5" name="頁尾版面配置區 4"/>
          <p:cNvSpPr txBox="1">
            <a:spLocks noGrp="1"/>
          </p:cNvSpPr>
          <p:nvPr>
            <p:ph type="ftr" sz="quarter" idx="3"/>
          </p:nvPr>
        </p:nvSpPr>
        <p:spPr>
          <a:xfrm>
            <a:off x="3124079" y="6244920"/>
            <a:ext cx="2895839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800" b="0" i="0" u="none" strike="noStrike" baseline="0"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defRPr>
            </a:lvl1pPr>
          </a:lstStyle>
          <a:p>
            <a:pPr lvl="0"/>
            <a:endParaRPr lang="zh-TW"/>
          </a:p>
        </p:txBody>
      </p:sp>
      <p:sp>
        <p:nvSpPr>
          <p:cNvPr id="6" name="投影片編號版面配置區 5"/>
          <p:cNvSpPr txBox="1">
            <a:spLocks noGrp="1"/>
          </p:cNvSpPr>
          <p:nvPr>
            <p:ph type="sldNum" sz="quarter" idx="4"/>
          </p:nvPr>
        </p:nvSpPr>
        <p:spPr>
          <a:xfrm>
            <a:off x="6552719" y="624492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1"/>
          <a:lstStyle>
            <a:lvl1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zh-TW" sz="1800" b="0" i="0" u="none" strike="noStrike" baseline="0"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defRPr>
            </a:lvl1pPr>
          </a:lstStyle>
          <a:p>
            <a:pPr lvl="0"/>
            <a:fld id="{6B7E41DE-65DF-4EBF-A747-A9FC9C236344}" type="slidenum">
              <a:t>‹#›</a:t>
            </a:fld>
            <a:endParaRPr lang="zh-TW"/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indent="0" algn="ctr" rtl="0" hangingPunct="1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altLang="zh-TW" sz="4400" b="0" i="0" u="none" strike="noStrike" baseline="0">
          <a:ln>
            <a:noFill/>
          </a:ln>
          <a:solidFill>
            <a:srgbClr val="000000"/>
          </a:solidFill>
          <a:latin typeface="Arial" pitchFamily="18"/>
        </a:defRPr>
      </a:lvl1pPr>
    </p:titleStyle>
    <p:bodyStyle>
      <a:lvl1pPr marL="0" marR="0" indent="0" algn="l" rtl="0" hangingPunct="1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altLang="zh-TW" sz="3200" b="0" i="0" u="none" strike="noStrike" baseline="0">
          <a:ln>
            <a:noFill/>
          </a:ln>
          <a:solidFill>
            <a:srgbClr val="000000"/>
          </a:solidFill>
          <a:latin typeface="Arial" pitchFamily="18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9.png"/><Relationship Id="rId4" Type="http://schemas.openxmlformats.org/officeDocument/2006/relationships/image" Target="../media/image3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png"/><Relationship Id="rId5" Type="http://schemas.openxmlformats.org/officeDocument/2006/relationships/image" Target="../media/image28.png"/><Relationship Id="rId4" Type="http://schemas.openxmlformats.org/officeDocument/2006/relationships/image" Target="../media/image3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49.wmf"/><Relationship Id="rId4" Type="http://schemas.openxmlformats.org/officeDocument/2006/relationships/image" Target="../media/image4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7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3.png"/><Relationship Id="rId4" Type="http://schemas.openxmlformats.org/officeDocument/2006/relationships/image" Target="../media/image28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0" y="3211560"/>
            <a:ext cx="7667640" cy="2881440"/>
          </a:xfrm>
          <a:custGeom>
            <a:avLst>
              <a:gd name="f0" fmla="val 655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-2147483647"/>
              <a:gd name="f9" fmla="val 2147483647"/>
              <a:gd name="f10" fmla="val 2230"/>
              <a:gd name="f11" fmla="val 8640"/>
              <a:gd name="f12" fmla="val 12960"/>
              <a:gd name="f13" fmla="+- 0 0 0"/>
              <a:gd name="f14" fmla="*/ f5 1 21600"/>
              <a:gd name="f15" fmla="*/ f6 1 21600"/>
              <a:gd name="f16" fmla="pin 0 f0 2230"/>
              <a:gd name="f17" fmla="pin 8640 f1 12960"/>
              <a:gd name="f18" fmla="*/ f13 f2 1"/>
              <a:gd name="f19" fmla="val f16"/>
              <a:gd name="f20" fmla="val f17"/>
              <a:gd name="f21" fmla="*/ f7 f14 1"/>
              <a:gd name="f22" fmla="*/ f16 f15 1"/>
              <a:gd name="f23" fmla="*/ f17 f14 1"/>
              <a:gd name="f24" fmla="*/ 21600 f15 1"/>
              <a:gd name="f25" fmla="*/ f18 1 f4"/>
              <a:gd name="f26" fmla="*/ 10800 f15 1"/>
              <a:gd name="f27" fmla="+- 21600 0 f19"/>
              <a:gd name="f28" fmla="+- f20 0 10800"/>
              <a:gd name="f29" fmla="*/ 7900 f19 1"/>
              <a:gd name="f30" fmla="*/ f19 2 1"/>
              <a:gd name="f31" fmla="*/ f19 f15 1"/>
              <a:gd name="f32" fmla="+- f25 0 f3"/>
              <a:gd name="f33" fmla="*/ f28 2 1"/>
              <a:gd name="f34" fmla="*/ f29 1 2230"/>
              <a:gd name="f35" fmla="+- 21600 0 f30"/>
              <a:gd name="f36" fmla="*/ f30 f15 1"/>
              <a:gd name="f37" fmla="*/ f27 f15 1"/>
              <a:gd name="f38" fmla="abs f33"/>
              <a:gd name="f39" fmla="+- f19 0 f34"/>
              <a:gd name="f40" fmla="+- f19 f34 0"/>
              <a:gd name="f41" fmla="+- 21600 0 f33"/>
              <a:gd name="f42" fmla="+- f27 f34 0"/>
              <a:gd name="f43" fmla="+- f27 0 f34"/>
              <a:gd name="f44" fmla="*/ f35 f15 1"/>
              <a:gd name="f45" fmla="?: f28 0 f38"/>
              <a:gd name="f46" fmla="?: f28 f41 21600"/>
              <a:gd name="f47" fmla="*/ f38 1 2"/>
              <a:gd name="f48" fmla="*/ f38 f14 1"/>
              <a:gd name="f49" fmla="*/ f41 f14 1"/>
              <a:gd name="f50" fmla="+- f46 0 f45"/>
              <a:gd name="f51" fmla="+- f45 3600 0"/>
              <a:gd name="f52" fmla="+- f46 f47 0"/>
              <a:gd name="f53" fmla="+- 21600 0 f47"/>
              <a:gd name="f54" fmla="+- 21600 0 f45"/>
              <a:gd name="f55" fmla="+- 21600 0 f46"/>
              <a:gd name="f56" fmla="*/ f47 f14 1"/>
              <a:gd name="f57" fmla="+- f51 0 f47"/>
              <a:gd name="f58" fmla="+- f52 0 3600"/>
              <a:gd name="f59" fmla="*/ f50 1 2"/>
              <a:gd name="f60" fmla="*/ f53 f14 1"/>
              <a:gd name="f61" fmla="+- f45 f59 0"/>
              <a:gd name="f62" fmla="+- 21600 0 f57"/>
              <a:gd name="f63" fmla="+- 21600 0 f58"/>
              <a:gd name="f64" fmla="+- 21600 0 f61"/>
              <a:gd name="f65" fmla="+- f61 0 f47"/>
              <a:gd name="f66" fmla="+- f61 f47 0"/>
              <a:gd name="f67" fmla="*/ f61 f14 1"/>
              <a:gd name="f68" fmla="+- f64 0 f47"/>
              <a:gd name="f69" fmla="+- f64 f47 0"/>
              <a:gd name="f70" fmla="*/ f64 f14 1"/>
            </a:gdLst>
            <a:ahLst>
              <a:ahXY gdRefY="f0" minY="f7" maxY="f10">
                <a:pos x="f21" y="f22"/>
              </a:ahXY>
              <a:ahXY gdRefX="f1" minX="f11" maxX="f12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67" y="f31"/>
              </a:cxn>
              <a:cxn ang="f32">
                <a:pos x="f56" y="f26"/>
              </a:cxn>
              <a:cxn ang="f32">
                <a:pos x="f70" y="f37"/>
              </a:cxn>
              <a:cxn ang="f32">
                <a:pos x="f60" y="f26"/>
              </a:cxn>
            </a:cxnLst>
            <a:rect l="f48" t="f36" r="f49" b="f44"/>
            <a:pathLst>
              <a:path w="21600" h="21600">
                <a:moveTo>
                  <a:pt x="f45" y="f19"/>
                </a:moveTo>
                <a:cubicBezTo>
                  <a:pt x="f57" y="f39"/>
                  <a:pt x="f65" y="f40"/>
                  <a:pt x="f61" y="f19"/>
                </a:cubicBezTo>
                <a:cubicBezTo>
                  <a:pt x="f66" y="f39"/>
                  <a:pt x="f58" y="f40"/>
                  <a:pt x="f46" y="f19"/>
                </a:cubicBezTo>
                <a:lnTo>
                  <a:pt x="f54" y="f27"/>
                </a:lnTo>
                <a:cubicBezTo>
                  <a:pt x="f62" y="f42"/>
                  <a:pt x="f69" y="f43"/>
                  <a:pt x="f64" y="f27"/>
                </a:cubicBezTo>
                <a:cubicBezTo>
                  <a:pt x="f68" y="f42"/>
                  <a:pt x="f63" y="f43"/>
                  <a:pt x="f55" y="f27"/>
                </a:cubicBezTo>
                <a:close/>
              </a:path>
            </a:pathLst>
          </a:custGeom>
          <a:solidFill>
            <a:srgbClr val="C0C0C0">
              <a:alpha val="5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216000" y="3427559"/>
            <a:ext cx="7667640" cy="2881080"/>
          </a:xfrm>
          <a:custGeom>
            <a:avLst>
              <a:gd name="f0" fmla="val 655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-2147483647"/>
              <a:gd name="f9" fmla="val 2147483647"/>
              <a:gd name="f10" fmla="val 2230"/>
              <a:gd name="f11" fmla="val 8640"/>
              <a:gd name="f12" fmla="val 12960"/>
              <a:gd name="f13" fmla="+- 0 0 0"/>
              <a:gd name="f14" fmla="*/ f5 1 21600"/>
              <a:gd name="f15" fmla="*/ f6 1 21600"/>
              <a:gd name="f16" fmla="pin 0 f0 2230"/>
              <a:gd name="f17" fmla="pin 8640 f1 12960"/>
              <a:gd name="f18" fmla="*/ f13 f2 1"/>
              <a:gd name="f19" fmla="val f16"/>
              <a:gd name="f20" fmla="val f17"/>
              <a:gd name="f21" fmla="*/ f7 f14 1"/>
              <a:gd name="f22" fmla="*/ f16 f15 1"/>
              <a:gd name="f23" fmla="*/ f17 f14 1"/>
              <a:gd name="f24" fmla="*/ 21600 f15 1"/>
              <a:gd name="f25" fmla="*/ f18 1 f4"/>
              <a:gd name="f26" fmla="*/ 10800 f15 1"/>
              <a:gd name="f27" fmla="+- 21600 0 f19"/>
              <a:gd name="f28" fmla="+- f20 0 10800"/>
              <a:gd name="f29" fmla="*/ 7900 f19 1"/>
              <a:gd name="f30" fmla="*/ f19 2 1"/>
              <a:gd name="f31" fmla="*/ f19 f15 1"/>
              <a:gd name="f32" fmla="+- f25 0 f3"/>
              <a:gd name="f33" fmla="*/ f28 2 1"/>
              <a:gd name="f34" fmla="*/ f29 1 2230"/>
              <a:gd name="f35" fmla="+- 21600 0 f30"/>
              <a:gd name="f36" fmla="*/ f30 f15 1"/>
              <a:gd name="f37" fmla="*/ f27 f15 1"/>
              <a:gd name="f38" fmla="abs f33"/>
              <a:gd name="f39" fmla="+- f19 0 f34"/>
              <a:gd name="f40" fmla="+- f19 f34 0"/>
              <a:gd name="f41" fmla="+- 21600 0 f33"/>
              <a:gd name="f42" fmla="+- f27 f34 0"/>
              <a:gd name="f43" fmla="+- f27 0 f34"/>
              <a:gd name="f44" fmla="*/ f35 f15 1"/>
              <a:gd name="f45" fmla="?: f28 0 f38"/>
              <a:gd name="f46" fmla="?: f28 f41 21600"/>
              <a:gd name="f47" fmla="*/ f38 1 2"/>
              <a:gd name="f48" fmla="*/ f38 f14 1"/>
              <a:gd name="f49" fmla="*/ f41 f14 1"/>
              <a:gd name="f50" fmla="+- f46 0 f45"/>
              <a:gd name="f51" fmla="+- f45 3600 0"/>
              <a:gd name="f52" fmla="+- f46 f47 0"/>
              <a:gd name="f53" fmla="+- 21600 0 f47"/>
              <a:gd name="f54" fmla="+- 21600 0 f45"/>
              <a:gd name="f55" fmla="+- 21600 0 f46"/>
              <a:gd name="f56" fmla="*/ f47 f14 1"/>
              <a:gd name="f57" fmla="+- f51 0 f47"/>
              <a:gd name="f58" fmla="+- f52 0 3600"/>
              <a:gd name="f59" fmla="*/ f50 1 2"/>
              <a:gd name="f60" fmla="*/ f53 f14 1"/>
              <a:gd name="f61" fmla="+- f45 f59 0"/>
              <a:gd name="f62" fmla="+- 21600 0 f57"/>
              <a:gd name="f63" fmla="+- 21600 0 f58"/>
              <a:gd name="f64" fmla="+- 21600 0 f61"/>
              <a:gd name="f65" fmla="+- f61 0 f47"/>
              <a:gd name="f66" fmla="+- f61 f47 0"/>
              <a:gd name="f67" fmla="*/ f61 f14 1"/>
              <a:gd name="f68" fmla="+- f64 0 f47"/>
              <a:gd name="f69" fmla="+- f64 f47 0"/>
              <a:gd name="f70" fmla="*/ f64 f14 1"/>
            </a:gdLst>
            <a:ahLst>
              <a:ahXY gdRefY="f0" minY="f7" maxY="f10">
                <a:pos x="f21" y="f22"/>
              </a:ahXY>
              <a:ahXY gdRefX="f1" minX="f11" maxX="f12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67" y="f31"/>
              </a:cxn>
              <a:cxn ang="f32">
                <a:pos x="f56" y="f26"/>
              </a:cxn>
              <a:cxn ang="f32">
                <a:pos x="f70" y="f37"/>
              </a:cxn>
              <a:cxn ang="f32">
                <a:pos x="f60" y="f26"/>
              </a:cxn>
            </a:cxnLst>
            <a:rect l="f48" t="f36" r="f49" b="f44"/>
            <a:pathLst>
              <a:path w="21600" h="21600">
                <a:moveTo>
                  <a:pt x="f45" y="f19"/>
                </a:moveTo>
                <a:cubicBezTo>
                  <a:pt x="f57" y="f39"/>
                  <a:pt x="f65" y="f40"/>
                  <a:pt x="f61" y="f19"/>
                </a:cubicBezTo>
                <a:cubicBezTo>
                  <a:pt x="f66" y="f39"/>
                  <a:pt x="f58" y="f40"/>
                  <a:pt x="f46" y="f19"/>
                </a:cubicBezTo>
                <a:lnTo>
                  <a:pt x="f54" y="f27"/>
                </a:lnTo>
                <a:cubicBezTo>
                  <a:pt x="f62" y="f42"/>
                  <a:pt x="f69" y="f43"/>
                  <a:pt x="f64" y="f27"/>
                </a:cubicBezTo>
                <a:cubicBezTo>
                  <a:pt x="f68" y="f42"/>
                  <a:pt x="f63" y="f43"/>
                  <a:pt x="f55" y="f27"/>
                </a:cubicBezTo>
                <a:close/>
              </a:path>
            </a:pathLst>
          </a:custGeom>
          <a:solidFill>
            <a:srgbClr val="FFFFFF">
              <a:alpha val="9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539640" y="3645000"/>
            <a:ext cx="7370999" cy="2191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0" i="0" u="none" strike="noStrike" baseline="0">
                <a:ln>
                  <a:noFill/>
                </a:ln>
                <a:solidFill>
                  <a:srgbClr val="333399"/>
                </a:solidFill>
                <a:latin typeface="Arial" pitchFamily="18"/>
                <a:ea typeface="華康粗圓體" pitchFamily="49"/>
                <a:cs typeface="華康粗圓體" pitchFamily="49"/>
              </a:rPr>
              <a:t>單元名稱：</a:t>
            </a:r>
          </a:p>
          <a:p>
            <a:pPr marL="0" marR="0" lvl="0" indent="0" algn="l" rtl="0" hangingPunct="1">
              <a:lnSpc>
                <a:spcPct val="135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           </a:t>
            </a:r>
            <a:r>
              <a:rPr lang="zh-TW" sz="6600" b="1" i="0" u="none" strike="noStrike" baseline="0">
                <a:ln>
                  <a:noFill/>
                </a:ln>
                <a:solidFill>
                  <a:srgbClr val="9900CC"/>
                </a:solidFill>
                <a:latin typeface="Arial" pitchFamily="18"/>
                <a:ea typeface="華康粗圓體" pitchFamily="49"/>
                <a:cs typeface="華康粗圓體" pitchFamily="49"/>
              </a:rPr>
              <a:t>健康的兩性交往</a:t>
            </a:r>
          </a:p>
        </p:txBody>
      </p:sp>
      <p:sp>
        <p:nvSpPr>
          <p:cNvPr id="5" name="直線接點 4"/>
          <p:cNvSpPr/>
          <p:nvPr/>
        </p:nvSpPr>
        <p:spPr>
          <a:xfrm>
            <a:off x="1476360" y="5950079"/>
            <a:ext cx="5832360" cy="0"/>
          </a:xfrm>
          <a:prstGeom prst="line">
            <a:avLst/>
          </a:prstGeom>
          <a:noFill/>
          <a:ln w="28440">
            <a:solidFill>
              <a:srgbClr val="9933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grpSp>
        <p:nvGrpSpPr>
          <p:cNvPr id="6" name="群組 5"/>
          <p:cNvGrpSpPr/>
          <p:nvPr/>
        </p:nvGrpSpPr>
        <p:grpSpPr>
          <a:xfrm>
            <a:off x="3036518" y="115774"/>
            <a:ext cx="4991082" cy="4698304"/>
            <a:chOff x="3036518" y="115774"/>
            <a:chExt cx="4991082" cy="4698304"/>
          </a:xfrm>
        </p:grpSpPr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479480" y="1167480"/>
              <a:ext cx="2498760" cy="24699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 rot="2194200">
              <a:off x="5929117" y="1774080"/>
              <a:ext cx="1326600" cy="858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 rot="2419200">
              <a:off x="5579890" y="3477038"/>
              <a:ext cx="884159" cy="13370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 rot="1755600">
              <a:off x="3220350" y="3433829"/>
              <a:ext cx="1306080" cy="8251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 rot="2479800">
              <a:off x="3036518" y="1009507"/>
              <a:ext cx="988920" cy="147959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2" name="圖片 11"/>
            <p:cNvPicPr>
              <a:picLocks noChangeAspect="1"/>
            </p:cNvPicPr>
            <p:nvPr/>
          </p:nvPicPr>
          <p:blipFill>
            <a:blip r:embed="rId8">
              <a:lum/>
              <a:alphaModFix/>
            </a:blip>
            <a:srcRect/>
            <a:stretch>
              <a:fillRect/>
            </a:stretch>
          </p:blipFill>
          <p:spPr>
            <a:xfrm rot="311400">
              <a:off x="5473708" y="115774"/>
              <a:ext cx="884520" cy="1323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3" name="圖片 12"/>
            <p:cNvPicPr>
              <a:picLocks noChangeAspect="1"/>
            </p:cNvPicPr>
            <p:nvPr/>
          </p:nvPicPr>
          <p:blipFill>
            <a:blip r:embed="rId9">
              <a:lum/>
              <a:alphaModFix/>
            </a:blip>
            <a:srcRect/>
            <a:stretch>
              <a:fillRect/>
            </a:stretch>
          </p:blipFill>
          <p:spPr>
            <a:xfrm rot="490800">
              <a:off x="3288026" y="1690770"/>
              <a:ext cx="1326600" cy="819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10">
              <a:lum/>
              <a:alphaModFix/>
            </a:blip>
            <a:srcRect/>
            <a:stretch>
              <a:fillRect/>
            </a:stretch>
          </p:blipFill>
          <p:spPr>
            <a:xfrm rot="496800">
              <a:off x="4971262" y="3265809"/>
              <a:ext cx="988920" cy="14580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11">
              <a:lum/>
              <a:alphaModFix/>
            </a:blip>
            <a:srcRect/>
            <a:stretch>
              <a:fillRect/>
            </a:stretch>
          </p:blipFill>
          <p:spPr>
            <a:xfrm rot="1002600">
              <a:off x="6721880" y="2215377"/>
              <a:ext cx="1305720" cy="777600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2484360" y="3429000"/>
            <a:ext cx="2951279" cy="1007999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3995640" y="4724280"/>
            <a:ext cx="3168720" cy="1009799"/>
          </a:xfrm>
          <a:custGeom>
            <a:avLst>
              <a:gd name="f0" fmla="val 54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21600 f7 1"/>
              <a:gd name="f17" fmla="*/ f12 f11 1"/>
              <a:gd name="f18" fmla="*/ f13 f8 1"/>
              <a:gd name="f19" fmla="*/ f11 f8 1"/>
              <a:gd name="f20" fmla="*/ f17 1 10800"/>
              <a:gd name="f21" fmla="+- f12 0 f20"/>
              <a:gd name="f22" fmla="*/ f21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2" t="f19" r="f16" b="f18"/>
            <a:pathLst>
              <a:path w="21600" h="21600">
                <a:moveTo>
                  <a:pt x="f5" y="f11"/>
                </a:moveTo>
                <a:lnTo>
                  <a:pt x="f12" y="f11"/>
                </a:lnTo>
                <a:lnTo>
                  <a:pt x="f12" y="f4"/>
                </a:lnTo>
                <a:lnTo>
                  <a:pt x="f4" y="f6"/>
                </a:lnTo>
                <a:lnTo>
                  <a:pt x="f12" y="f5"/>
                </a:lnTo>
                <a:lnTo>
                  <a:pt x="f12" y="f13"/>
                </a:lnTo>
                <a:lnTo>
                  <a:pt x="f5" y="f13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3131999" y="1413000"/>
            <a:ext cx="467352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 dirty="0">
                <a:ln>
                  <a:noFill/>
                </a:ln>
                <a:solidFill>
                  <a:srgbClr val="990000"/>
                </a:solidFill>
                <a:latin typeface="Arial" pitchFamily="18"/>
                <a:ea typeface="華康粗圓體" pitchFamily="49"/>
                <a:cs typeface="華康粗圓體" pitchFamily="49"/>
              </a:rPr>
              <a:t>男女生之間應如何相處？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826920" y="2781360"/>
            <a:ext cx="2235240" cy="3421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372360" y="2781360"/>
            <a:ext cx="2349360" cy="3325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 rot="1701000">
            <a:off x="-269565" y="1260647"/>
            <a:ext cx="2106720" cy="215892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手繪多邊形 7"/>
          <p:cNvSpPr/>
          <p:nvPr/>
        </p:nvSpPr>
        <p:spPr>
          <a:xfrm>
            <a:off x="900000" y="996840"/>
            <a:ext cx="1707840" cy="70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000" b="0" i="0" u="none" strike="noStrike" baseline="0">
                <a:ln>
                  <a:noFill/>
                </a:ln>
                <a:solidFill>
                  <a:srgbClr val="333399"/>
                </a:solidFill>
                <a:latin typeface="Arial" pitchFamily="18"/>
                <a:ea typeface="華康粗圓體" pitchFamily="49"/>
                <a:cs typeface="華康粗圓體" pitchFamily="49"/>
              </a:rPr>
              <a:t>想一想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 bright="6000"/>
            <a:alphaModFix/>
          </a:blip>
          <a:srcRect/>
          <a:stretch>
            <a:fillRect/>
          </a:stretch>
        </p:blipFill>
        <p:spPr>
          <a:xfrm>
            <a:off x="0" y="0"/>
            <a:ext cx="9468000" cy="775007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群組 2"/>
          <p:cNvGrpSpPr/>
          <p:nvPr/>
        </p:nvGrpSpPr>
        <p:grpSpPr>
          <a:xfrm>
            <a:off x="7548540" y="476155"/>
            <a:ext cx="1344600" cy="1297080"/>
            <a:chOff x="7548540" y="476155"/>
            <a:chExt cx="1344600" cy="129708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 rot="599400">
              <a:off x="7548540" y="476155"/>
              <a:ext cx="1344600" cy="12970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 rot="599400">
              <a:off x="7749446" y="1185268"/>
              <a:ext cx="375480" cy="2401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 rot="599400">
              <a:off x="8159129" y="1257237"/>
              <a:ext cx="375120" cy="24012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6369120" y="3429000"/>
            <a:ext cx="2666880" cy="43131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8" name="群組 7"/>
          <p:cNvGrpSpPr/>
          <p:nvPr/>
        </p:nvGrpSpPr>
        <p:grpSpPr>
          <a:xfrm>
            <a:off x="-129522" y="5341614"/>
            <a:ext cx="1768870" cy="1485719"/>
            <a:chOff x="-129522" y="5341614"/>
            <a:chExt cx="1768870" cy="1485719"/>
          </a:xfrm>
        </p:grpSpPr>
        <p:pic>
          <p:nvPicPr>
            <p:cNvPr id="9" name="圖片 8"/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 rot="1066800">
              <a:off x="-129522" y="5341614"/>
              <a:ext cx="1547640" cy="148571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0" name="圖片 9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 rot="1066800">
              <a:off x="703350" y="5984231"/>
              <a:ext cx="455399" cy="320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 rot="1066800">
              <a:off x="1183949" y="5830151"/>
              <a:ext cx="455399" cy="3207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2" name="手繪多邊形 11"/>
          <p:cNvSpPr/>
          <p:nvPr/>
        </p:nvSpPr>
        <p:spPr>
          <a:xfrm>
            <a:off x="755639" y="565200"/>
            <a:ext cx="6483960" cy="119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不管你是男生或女生，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有這些特質，會比較受歡迎喔！</a:t>
            </a:r>
          </a:p>
        </p:txBody>
      </p:sp>
      <p:grpSp>
        <p:nvGrpSpPr>
          <p:cNvPr id="13" name="群組 12"/>
          <p:cNvGrpSpPr/>
          <p:nvPr/>
        </p:nvGrpSpPr>
        <p:grpSpPr>
          <a:xfrm>
            <a:off x="2892584" y="2781000"/>
            <a:ext cx="1397176" cy="1287756"/>
            <a:chOff x="2892584" y="2781000"/>
            <a:chExt cx="1397176" cy="1287756"/>
          </a:xfrm>
        </p:grpSpPr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8">
              <a:lum bright="24000"/>
              <a:alphaModFix/>
            </a:blip>
            <a:srcRect/>
            <a:stretch>
              <a:fillRect/>
            </a:stretch>
          </p:blipFill>
          <p:spPr>
            <a:xfrm rot="1224600">
              <a:off x="2892584" y="2967156"/>
              <a:ext cx="1152360" cy="110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手繪多邊形 14"/>
            <p:cNvSpPr/>
            <p:nvPr/>
          </p:nvSpPr>
          <p:spPr>
            <a:xfrm>
              <a:off x="3395880" y="2781000"/>
              <a:ext cx="89388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2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魅力</a:t>
              </a:r>
            </a:p>
          </p:txBody>
        </p:sp>
      </p:grpSp>
      <p:grpSp>
        <p:nvGrpSpPr>
          <p:cNvPr id="16" name="群組 15"/>
          <p:cNvGrpSpPr/>
          <p:nvPr/>
        </p:nvGrpSpPr>
        <p:grpSpPr>
          <a:xfrm>
            <a:off x="5364163" y="3573155"/>
            <a:ext cx="1152360" cy="1101960"/>
            <a:chOff x="5364163" y="3573155"/>
            <a:chExt cx="1152360" cy="1101960"/>
          </a:xfrm>
        </p:grpSpPr>
        <p:pic>
          <p:nvPicPr>
            <p:cNvPr id="17" name="圖片 16"/>
            <p:cNvPicPr>
              <a:picLocks noChangeAspect="1"/>
            </p:cNvPicPr>
            <p:nvPr/>
          </p:nvPicPr>
          <p:blipFill>
            <a:blip r:embed="rId8">
              <a:lum bright="24000"/>
              <a:alphaModFix/>
            </a:blip>
            <a:srcRect/>
            <a:stretch>
              <a:fillRect/>
            </a:stretch>
          </p:blipFill>
          <p:spPr>
            <a:xfrm rot="1251000">
              <a:off x="5364163" y="3573155"/>
              <a:ext cx="1152360" cy="1101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手繪多邊形 17"/>
            <p:cNvSpPr/>
            <p:nvPr/>
          </p:nvSpPr>
          <p:spPr>
            <a:xfrm rot="2475600">
              <a:off x="5534987" y="3800966"/>
              <a:ext cx="89388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獨立</a:t>
              </a:r>
            </a:p>
          </p:txBody>
        </p:sp>
      </p:grpSp>
      <p:grpSp>
        <p:nvGrpSpPr>
          <p:cNvPr id="19" name="群組 18"/>
          <p:cNvGrpSpPr/>
          <p:nvPr/>
        </p:nvGrpSpPr>
        <p:grpSpPr>
          <a:xfrm>
            <a:off x="1783128" y="5722836"/>
            <a:ext cx="1519762" cy="1319400"/>
            <a:chOff x="1783128" y="5722836"/>
            <a:chExt cx="1519762" cy="1319400"/>
          </a:xfrm>
        </p:grpSpPr>
        <p:pic>
          <p:nvPicPr>
            <p:cNvPr id="20" name="圖片 19"/>
            <p:cNvPicPr>
              <a:picLocks noChangeAspect="1"/>
            </p:cNvPicPr>
            <p:nvPr/>
          </p:nvPicPr>
          <p:blipFill>
            <a:blip r:embed="rId8">
              <a:lum bright="24000"/>
              <a:alphaModFix/>
            </a:blip>
            <a:srcRect/>
            <a:stretch>
              <a:fillRect/>
            </a:stretch>
          </p:blipFill>
          <p:spPr>
            <a:xfrm rot="2371800">
              <a:off x="1783128" y="5940636"/>
              <a:ext cx="1152360" cy="110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1" name="手繪多邊形 20"/>
            <p:cNvSpPr/>
            <p:nvPr/>
          </p:nvSpPr>
          <p:spPr>
            <a:xfrm rot="1147200">
              <a:off x="2409010" y="5722836"/>
              <a:ext cx="89388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機智</a:t>
              </a: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1835201" y="3645026"/>
            <a:ext cx="1152360" cy="1101600"/>
            <a:chOff x="1835201" y="3645026"/>
            <a:chExt cx="1152360" cy="1101600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8">
              <a:lum bright="24000"/>
              <a:alphaModFix/>
            </a:blip>
            <a:srcRect/>
            <a:stretch>
              <a:fillRect/>
            </a:stretch>
          </p:blipFill>
          <p:spPr>
            <a:xfrm rot="289200">
              <a:off x="1835201" y="3645026"/>
              <a:ext cx="1152360" cy="110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4" name="手繪多邊形 23"/>
            <p:cNvSpPr/>
            <p:nvPr/>
          </p:nvSpPr>
          <p:spPr>
            <a:xfrm rot="1513800">
              <a:off x="1987339" y="3863600"/>
              <a:ext cx="89388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整潔</a:t>
              </a:r>
            </a:p>
          </p:txBody>
        </p:sp>
      </p:grpSp>
      <p:grpSp>
        <p:nvGrpSpPr>
          <p:cNvPr id="25" name="群組 24"/>
          <p:cNvGrpSpPr/>
          <p:nvPr/>
        </p:nvGrpSpPr>
        <p:grpSpPr>
          <a:xfrm>
            <a:off x="4645010" y="2210346"/>
            <a:ext cx="1173094" cy="1101600"/>
            <a:chOff x="4645010" y="2210346"/>
            <a:chExt cx="1173094" cy="1101600"/>
          </a:xfrm>
        </p:grpSpPr>
        <p:pic>
          <p:nvPicPr>
            <p:cNvPr id="26" name="圖片 25"/>
            <p:cNvPicPr>
              <a:picLocks noChangeAspect="1"/>
            </p:cNvPicPr>
            <p:nvPr/>
          </p:nvPicPr>
          <p:blipFill>
            <a:blip r:embed="rId8">
              <a:lum bright="24000"/>
              <a:alphaModFix/>
            </a:blip>
            <a:srcRect/>
            <a:stretch>
              <a:fillRect/>
            </a:stretch>
          </p:blipFill>
          <p:spPr>
            <a:xfrm rot="447600">
              <a:off x="4645010" y="2210346"/>
              <a:ext cx="1152360" cy="110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7" name="手繪多邊形 26"/>
            <p:cNvSpPr/>
            <p:nvPr/>
          </p:nvSpPr>
          <p:spPr>
            <a:xfrm rot="777000">
              <a:off x="4924224" y="2275860"/>
              <a:ext cx="89388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才華</a:t>
              </a:r>
            </a:p>
          </p:txBody>
        </p:sp>
      </p:grpSp>
      <p:grpSp>
        <p:nvGrpSpPr>
          <p:cNvPr id="28" name="群組 27"/>
          <p:cNvGrpSpPr/>
          <p:nvPr/>
        </p:nvGrpSpPr>
        <p:grpSpPr>
          <a:xfrm>
            <a:off x="4116584" y="5422680"/>
            <a:ext cx="1397176" cy="1287755"/>
            <a:chOff x="4116584" y="5422680"/>
            <a:chExt cx="1397176" cy="1287755"/>
          </a:xfrm>
        </p:grpSpPr>
        <p:pic>
          <p:nvPicPr>
            <p:cNvPr id="29" name="圖片 28"/>
            <p:cNvPicPr>
              <a:picLocks noChangeAspect="1"/>
            </p:cNvPicPr>
            <p:nvPr/>
          </p:nvPicPr>
          <p:blipFill>
            <a:blip r:embed="rId8">
              <a:lum bright="24000"/>
              <a:alphaModFix/>
            </a:blip>
            <a:srcRect/>
            <a:stretch>
              <a:fillRect/>
            </a:stretch>
          </p:blipFill>
          <p:spPr>
            <a:xfrm rot="1224600">
              <a:off x="4116584" y="5608835"/>
              <a:ext cx="1152360" cy="110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0" name="手繪多邊形 29"/>
            <p:cNvSpPr/>
            <p:nvPr/>
          </p:nvSpPr>
          <p:spPr>
            <a:xfrm>
              <a:off x="4619880" y="5422680"/>
              <a:ext cx="89388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2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幽默</a:t>
              </a:r>
            </a:p>
          </p:txBody>
        </p:sp>
      </p:grpSp>
      <p:grpSp>
        <p:nvGrpSpPr>
          <p:cNvPr id="31" name="群組 30"/>
          <p:cNvGrpSpPr/>
          <p:nvPr/>
        </p:nvGrpSpPr>
        <p:grpSpPr>
          <a:xfrm>
            <a:off x="1235081" y="2204999"/>
            <a:ext cx="1319479" cy="1287746"/>
            <a:chOff x="1235081" y="2204999"/>
            <a:chExt cx="1319479" cy="1287746"/>
          </a:xfrm>
        </p:grpSpPr>
        <p:pic>
          <p:nvPicPr>
            <p:cNvPr id="32" name="圖片 31"/>
            <p:cNvPicPr>
              <a:picLocks noChangeAspect="1"/>
            </p:cNvPicPr>
            <p:nvPr/>
          </p:nvPicPr>
          <p:blipFill>
            <a:blip r:embed="rId8">
              <a:lum bright="24000"/>
              <a:alphaModFix/>
            </a:blip>
            <a:srcRect/>
            <a:stretch>
              <a:fillRect/>
            </a:stretch>
          </p:blipFill>
          <p:spPr>
            <a:xfrm rot="1224600">
              <a:off x="1235081" y="2390785"/>
              <a:ext cx="1152360" cy="1101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3" name="手繪多邊形 32"/>
            <p:cNvSpPr/>
            <p:nvPr/>
          </p:nvSpPr>
          <p:spPr>
            <a:xfrm>
              <a:off x="1738440" y="2204999"/>
              <a:ext cx="81612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28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溫柔</a:t>
              </a:r>
            </a:p>
          </p:txBody>
        </p:sp>
      </p:grpSp>
      <p:grpSp>
        <p:nvGrpSpPr>
          <p:cNvPr id="34" name="群組 33"/>
          <p:cNvGrpSpPr/>
          <p:nvPr/>
        </p:nvGrpSpPr>
        <p:grpSpPr>
          <a:xfrm>
            <a:off x="3851042" y="3933819"/>
            <a:ext cx="1152360" cy="1101960"/>
            <a:chOff x="3851042" y="3933819"/>
            <a:chExt cx="1152360" cy="1101960"/>
          </a:xfrm>
        </p:grpSpPr>
        <p:pic>
          <p:nvPicPr>
            <p:cNvPr id="35" name="圖片 34"/>
            <p:cNvPicPr>
              <a:picLocks noChangeAspect="1"/>
            </p:cNvPicPr>
            <p:nvPr/>
          </p:nvPicPr>
          <p:blipFill>
            <a:blip r:embed="rId8">
              <a:lum bright="24000"/>
              <a:alphaModFix/>
            </a:blip>
            <a:srcRect/>
            <a:stretch>
              <a:fillRect/>
            </a:stretch>
          </p:blipFill>
          <p:spPr>
            <a:xfrm rot="1426200">
              <a:off x="3851042" y="3933819"/>
              <a:ext cx="1152360" cy="110196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6" name="手繪多邊形 35"/>
            <p:cNvSpPr/>
            <p:nvPr/>
          </p:nvSpPr>
          <p:spPr>
            <a:xfrm>
              <a:off x="3970440" y="4149719"/>
              <a:ext cx="89388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體貼</a:t>
              </a:r>
            </a:p>
          </p:txBody>
        </p:sp>
      </p:grpSp>
      <p:grpSp>
        <p:nvGrpSpPr>
          <p:cNvPr id="37" name="群組 36"/>
          <p:cNvGrpSpPr/>
          <p:nvPr/>
        </p:nvGrpSpPr>
        <p:grpSpPr>
          <a:xfrm>
            <a:off x="6659724" y="2133999"/>
            <a:ext cx="1152360" cy="1101600"/>
            <a:chOff x="6659724" y="2133999"/>
            <a:chExt cx="1152360" cy="1101600"/>
          </a:xfrm>
        </p:grpSpPr>
        <p:pic>
          <p:nvPicPr>
            <p:cNvPr id="38" name="圖片 37"/>
            <p:cNvPicPr>
              <a:picLocks noChangeAspect="1"/>
            </p:cNvPicPr>
            <p:nvPr/>
          </p:nvPicPr>
          <p:blipFill>
            <a:blip r:embed="rId8">
              <a:lum bright="24000"/>
              <a:alphaModFix/>
            </a:blip>
            <a:srcRect/>
            <a:stretch>
              <a:fillRect/>
            </a:stretch>
          </p:blipFill>
          <p:spPr>
            <a:xfrm rot="2310600">
              <a:off x="6659724" y="2133999"/>
              <a:ext cx="1152360" cy="1101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9" name="手繪多邊形 38"/>
            <p:cNvSpPr/>
            <p:nvPr/>
          </p:nvSpPr>
          <p:spPr>
            <a:xfrm rot="158400">
              <a:off x="6822856" y="2417550"/>
              <a:ext cx="893880" cy="520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誠懇</a:t>
              </a: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050919" y="476280"/>
            <a:ext cx="5756400" cy="5903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圖片 2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8000" y="2924279"/>
            <a:ext cx="2658960" cy="446544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手繪多邊形 3"/>
          <p:cNvSpPr/>
          <p:nvPr/>
        </p:nvSpPr>
        <p:spPr>
          <a:xfrm>
            <a:off x="3059279" y="2455919"/>
            <a:ext cx="2009520" cy="119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7200" b="0" i="0" u="none" strike="noStrike" baseline="0">
                <a:ln>
                  <a:noFill/>
                </a:ln>
                <a:solidFill>
                  <a:srgbClr val="333399"/>
                </a:solidFill>
                <a:latin typeface="Arial" pitchFamily="18"/>
                <a:ea typeface="華康粗圓體" pitchFamily="49"/>
                <a:cs typeface="華康粗圓體" pitchFamily="49"/>
              </a:rPr>
              <a:t>尊重</a:t>
            </a:r>
          </a:p>
        </p:txBody>
      </p:sp>
      <p:sp>
        <p:nvSpPr>
          <p:cNvPr id="5" name="手繪多邊形 4"/>
          <p:cNvSpPr/>
          <p:nvPr/>
        </p:nvSpPr>
        <p:spPr>
          <a:xfrm>
            <a:off x="4067279" y="4365720"/>
            <a:ext cx="2009520" cy="119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7200" b="0" i="0" u="none" strike="noStrike" baseline="0">
                <a:ln>
                  <a:noFill/>
                </a:ln>
                <a:solidFill>
                  <a:srgbClr val="006600"/>
                </a:solidFill>
                <a:latin typeface="Arial" pitchFamily="18"/>
                <a:ea typeface="華康粗圓體" pitchFamily="49"/>
                <a:cs typeface="華康粗圓體" pitchFamily="49"/>
              </a:rPr>
              <a:t>真心</a:t>
            </a: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443640" y="2932200"/>
            <a:ext cx="2666880" cy="4313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 bright="18000"/>
            <a:alphaModFix/>
          </a:blip>
          <a:srcRect/>
          <a:stretch>
            <a:fillRect/>
          </a:stretch>
        </p:blipFill>
        <p:spPr>
          <a:xfrm>
            <a:off x="0" y="333360"/>
            <a:ext cx="4716360" cy="11224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手繪多邊形 2"/>
          <p:cNvSpPr/>
          <p:nvPr/>
        </p:nvSpPr>
        <p:spPr>
          <a:xfrm>
            <a:off x="814320" y="426960"/>
            <a:ext cx="3609719" cy="91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5400" b="0" i="0" u="none" strike="noStrike" baseline="0">
                <a:ln>
                  <a:noFill/>
                </a:ln>
                <a:solidFill>
                  <a:srgbClr val="990099"/>
                </a:solidFill>
                <a:latin typeface="Arial" pitchFamily="18"/>
                <a:ea typeface="華康粗圓體" pitchFamily="49"/>
                <a:cs typeface="華康粗圓體" pitchFamily="49"/>
              </a:rPr>
              <a:t>特別的感覺</a:t>
            </a:r>
          </a:p>
        </p:txBody>
      </p:sp>
      <p:sp>
        <p:nvSpPr>
          <p:cNvPr id="4" name="手繪多邊形 3"/>
          <p:cNvSpPr/>
          <p:nvPr/>
        </p:nvSpPr>
        <p:spPr>
          <a:xfrm>
            <a:off x="539640" y="3308400"/>
            <a:ext cx="9293760" cy="1922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12000" b="0" i="0" u="none" strike="noStrike" baseline="0" dirty="0">
                <a:ln>
                  <a:noFill/>
                </a:ln>
                <a:solidFill>
                  <a:srgbClr val="99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華康粗圓體" pitchFamily="49"/>
                <a:cs typeface="華康粗圓體" pitchFamily="49"/>
              </a:rPr>
              <a:t>喜歡</a:t>
            </a:r>
            <a:r>
              <a:rPr lang="zh-TW" sz="12000" b="0" i="0" u="none" strike="noStrike" baseline="0" dirty="0">
                <a:ln>
                  <a:noFill/>
                </a:ln>
                <a:solidFill>
                  <a:srgbClr val="000099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華康粗圓體" pitchFamily="49"/>
                <a:cs typeface="華康粗圓體" pitchFamily="49"/>
              </a:rPr>
              <a:t>OR</a:t>
            </a:r>
            <a:r>
              <a:rPr lang="zh-TW" sz="12000" b="0" i="0" u="none" strike="noStrike" baseline="0" dirty="0">
                <a:ln>
                  <a:noFill/>
                </a:ln>
                <a:solidFill>
                  <a:srgbClr val="990000"/>
                </a:solidFill>
                <a:effectLst>
                  <a:outerShdw dist="17961" dir="2700000">
                    <a:scrgbClr r="0" g="0" b="0"/>
                  </a:outerShdw>
                </a:effectLst>
                <a:latin typeface="Arial" pitchFamily="18"/>
                <a:ea typeface="華康粗圓體" pitchFamily="49"/>
                <a:cs typeface="華康粗圓體" pitchFamily="49"/>
              </a:rPr>
              <a:t>愛？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decel="1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1979640" y="1700280"/>
            <a:ext cx="5472000" cy="4608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gradFill>
            <a:gsLst>
              <a:gs pos="0">
                <a:srgbClr val="000000"/>
              </a:gs>
              <a:gs pos="100000">
                <a:srgbClr val="808080"/>
              </a:gs>
            </a:gsLst>
            <a:lin ang="5400000"/>
          </a:gra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27280" y="1844639"/>
            <a:ext cx="3800520" cy="4326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lum bright="18000"/>
            <a:alphaModFix/>
          </a:blip>
          <a:srcRect/>
          <a:stretch>
            <a:fillRect/>
          </a:stretch>
        </p:blipFill>
        <p:spPr>
          <a:xfrm>
            <a:off x="0" y="333360"/>
            <a:ext cx="4716360" cy="11224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手繪多邊形 4"/>
          <p:cNvSpPr/>
          <p:nvPr/>
        </p:nvSpPr>
        <p:spPr>
          <a:xfrm>
            <a:off x="900000" y="444599"/>
            <a:ext cx="3228840" cy="825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800" b="0" i="0" u="none" strike="noStrike" baseline="0">
                <a:ln>
                  <a:noFill/>
                </a:ln>
                <a:solidFill>
                  <a:srgbClr val="000099"/>
                </a:solidFill>
                <a:latin typeface="Arial" pitchFamily="18"/>
                <a:ea typeface="華康粗圓體" pitchFamily="49"/>
                <a:cs typeface="華康粗圓體" pitchFamily="49"/>
              </a:rPr>
              <a:t>阿杏失戀記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5724360" y="2417760"/>
            <a:ext cx="292392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我喜歡阿華…</a:t>
            </a:r>
          </a:p>
        </p:txBody>
      </p:sp>
      <p:grpSp>
        <p:nvGrpSpPr>
          <p:cNvPr id="3" name="群組 2"/>
          <p:cNvGrpSpPr/>
          <p:nvPr/>
        </p:nvGrpSpPr>
        <p:grpSpPr>
          <a:xfrm>
            <a:off x="5796000" y="4005360"/>
            <a:ext cx="1631880" cy="1730160"/>
            <a:chOff x="5796000" y="4005360"/>
            <a:chExt cx="1631880" cy="1730160"/>
          </a:xfrm>
        </p:grpSpPr>
        <p:pic>
          <p:nvPicPr>
            <p:cNvPr id="4" name="圖片 3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5796000" y="4005360"/>
              <a:ext cx="1631880" cy="17301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6085079" y="5084640"/>
              <a:ext cx="455399" cy="3207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6659640" y="5084640"/>
              <a:ext cx="455760" cy="320760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lum bright="18000"/>
            <a:alphaModFix/>
          </a:blip>
          <a:srcRect/>
          <a:stretch>
            <a:fillRect/>
          </a:stretch>
        </p:blipFill>
        <p:spPr>
          <a:xfrm>
            <a:off x="0" y="333360"/>
            <a:ext cx="4716360" cy="11224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手繪多邊形 7"/>
          <p:cNvSpPr/>
          <p:nvPr/>
        </p:nvSpPr>
        <p:spPr>
          <a:xfrm>
            <a:off x="900000" y="444599"/>
            <a:ext cx="3228840" cy="825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800" b="0" i="0" u="none" strike="noStrike" baseline="0">
                <a:ln>
                  <a:noFill/>
                </a:ln>
                <a:solidFill>
                  <a:srgbClr val="000099"/>
                </a:solidFill>
                <a:latin typeface="Arial" pitchFamily="18"/>
                <a:ea typeface="華康粗圓體" pitchFamily="49"/>
                <a:cs typeface="華康粗圓體" pitchFamily="49"/>
              </a:rPr>
              <a:t>阿杏失戀記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1403280" y="2603520"/>
            <a:ext cx="3259080" cy="313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2101680" y="1770120"/>
            <a:ext cx="703872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可是我的好朋友竟然也喜歡阿華…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68360" y="4221000"/>
            <a:ext cx="1873080" cy="184175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6948360" y="4005360"/>
            <a:ext cx="1766880" cy="187488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042919" y="5197320"/>
            <a:ext cx="601560" cy="42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617840" y="5197320"/>
            <a:ext cx="601560" cy="42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6">
            <a:lum bright="18000"/>
            <a:alphaModFix/>
          </a:blip>
          <a:srcRect/>
          <a:stretch>
            <a:fillRect/>
          </a:stretch>
        </p:blipFill>
        <p:spPr>
          <a:xfrm>
            <a:off x="0" y="333360"/>
            <a:ext cx="4716360" cy="112248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手繪多邊形 7"/>
          <p:cNvSpPr/>
          <p:nvPr/>
        </p:nvSpPr>
        <p:spPr>
          <a:xfrm>
            <a:off x="900000" y="444599"/>
            <a:ext cx="3228840" cy="825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800" b="0" i="0" u="none" strike="noStrike" baseline="0">
                <a:ln>
                  <a:noFill/>
                </a:ln>
                <a:solidFill>
                  <a:srgbClr val="000099"/>
                </a:solidFill>
                <a:latin typeface="Arial" pitchFamily="18"/>
                <a:ea typeface="華康粗圓體" pitchFamily="49"/>
                <a:cs typeface="華康粗圓體" pitchFamily="49"/>
              </a:rPr>
              <a:t>阿杏失戀記</a:t>
            </a:r>
          </a:p>
        </p:txBody>
      </p:sp>
      <p:pic>
        <p:nvPicPr>
          <p:cNvPr id="9" name="圖片 8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2968559" y="2746440"/>
            <a:ext cx="3259080" cy="31305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 bright="48000"/>
            <a:alphaModFix/>
          </a:blip>
          <a:srcRect/>
          <a:stretch>
            <a:fillRect/>
          </a:stretch>
        </p:blipFill>
        <p:spPr>
          <a:xfrm rot="702600">
            <a:off x="1835224" y="1061943"/>
            <a:ext cx="8207279" cy="6112079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手繪多邊形 2"/>
          <p:cNvSpPr/>
          <p:nvPr/>
        </p:nvSpPr>
        <p:spPr>
          <a:xfrm>
            <a:off x="5508720" y="1488960"/>
            <a:ext cx="338112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所以我失戀了…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042919" y="1727280"/>
            <a:ext cx="3086280" cy="5086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11280" y="4834080"/>
            <a:ext cx="965160" cy="682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5">
            <a:lum bright="18000"/>
            <a:alphaModFix/>
          </a:blip>
          <a:srcRect/>
          <a:stretch>
            <a:fillRect/>
          </a:stretch>
        </p:blipFill>
        <p:spPr>
          <a:xfrm>
            <a:off x="0" y="333360"/>
            <a:ext cx="4716360" cy="112248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手繪多邊形 6"/>
          <p:cNvSpPr/>
          <p:nvPr/>
        </p:nvSpPr>
        <p:spPr>
          <a:xfrm>
            <a:off x="900000" y="444599"/>
            <a:ext cx="3228840" cy="825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800" b="0" i="0" u="none" strike="noStrike" baseline="0">
                <a:ln>
                  <a:noFill/>
                </a:ln>
                <a:solidFill>
                  <a:srgbClr val="000099"/>
                </a:solidFill>
                <a:latin typeface="Arial" pitchFamily="18"/>
                <a:ea typeface="華康粗圓體" pitchFamily="49"/>
                <a:cs typeface="華康粗圓體" pitchFamily="49"/>
              </a:rPr>
              <a:t>阿杏失戀記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35280" y="1225440"/>
            <a:ext cx="5976720" cy="5133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手繪多邊形 2"/>
          <p:cNvSpPr/>
          <p:nvPr/>
        </p:nvSpPr>
        <p:spPr>
          <a:xfrm>
            <a:off x="684359" y="333360"/>
            <a:ext cx="4103640" cy="1346040"/>
          </a:xfrm>
          <a:custGeom>
            <a:avLst>
              <a:gd name="f0" fmla="val 21531"/>
              <a:gd name="f1" fmla="val 3224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FFFF99"/>
          </a:solidFill>
          <a:ln w="38160">
            <a:solidFill>
              <a:srgbClr val="000000"/>
            </a:solidFill>
            <a:custDash>
              <a:ds d="99057" sp="99057"/>
              <a:ds d="399057" sp="99057"/>
            </a:custDash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喂！還沒有戀愛，哪來的失戀啊？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3059279" y="2421000"/>
            <a:ext cx="2808000" cy="223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250920" y="1341360"/>
            <a:ext cx="2592360" cy="1871640"/>
            <a:chOff x="250920" y="1341360"/>
            <a:chExt cx="2592360" cy="1871640"/>
          </a:xfrm>
        </p:grpSpPr>
        <p:sp>
          <p:nvSpPr>
            <p:cNvPr id="4" name="手繪多邊形 3"/>
            <p:cNvSpPr/>
            <p:nvPr/>
          </p:nvSpPr>
          <p:spPr>
            <a:xfrm>
              <a:off x="250920" y="1341360"/>
              <a:ext cx="2592360" cy="18716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CC99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3">
              <a:lum/>
              <a:alphaModFix/>
            </a:blip>
            <a:srcRect/>
            <a:stretch>
              <a:fillRect/>
            </a:stretch>
          </p:blipFill>
          <p:spPr>
            <a:xfrm>
              <a:off x="435959" y="1458360"/>
              <a:ext cx="2344320" cy="173484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6" name="群組 5"/>
          <p:cNvGrpSpPr/>
          <p:nvPr/>
        </p:nvGrpSpPr>
        <p:grpSpPr>
          <a:xfrm>
            <a:off x="5940360" y="1341360"/>
            <a:ext cx="2735280" cy="2016360"/>
            <a:chOff x="5940360" y="1341360"/>
            <a:chExt cx="2735280" cy="2016360"/>
          </a:xfrm>
        </p:grpSpPr>
        <p:sp>
          <p:nvSpPr>
            <p:cNvPr id="7" name="手繪多邊形 6"/>
            <p:cNvSpPr/>
            <p:nvPr/>
          </p:nvSpPr>
          <p:spPr>
            <a:xfrm>
              <a:off x="5940360" y="1341360"/>
              <a:ext cx="2735280" cy="2016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FF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pic>
          <p:nvPicPr>
            <p:cNvPr id="8" name="圖片 7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6070680" y="1341360"/>
              <a:ext cx="2475360" cy="18133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9" name="群組 8"/>
          <p:cNvGrpSpPr/>
          <p:nvPr/>
        </p:nvGrpSpPr>
        <p:grpSpPr>
          <a:xfrm>
            <a:off x="684359" y="4581360"/>
            <a:ext cx="2519280" cy="1873440"/>
            <a:chOff x="684359" y="4581360"/>
            <a:chExt cx="2519280" cy="1873440"/>
          </a:xfrm>
        </p:grpSpPr>
        <p:sp>
          <p:nvSpPr>
            <p:cNvPr id="10" name="手繪多邊形 9"/>
            <p:cNvSpPr/>
            <p:nvPr/>
          </p:nvSpPr>
          <p:spPr>
            <a:xfrm>
              <a:off x="684359" y="4581360"/>
              <a:ext cx="2519280" cy="18734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pic>
          <p:nvPicPr>
            <p:cNvPr id="11" name="圖片 10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743759" y="4581360"/>
              <a:ext cx="2400119" cy="186696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" name="群組 11"/>
          <p:cNvGrpSpPr/>
          <p:nvPr/>
        </p:nvGrpSpPr>
        <p:grpSpPr>
          <a:xfrm>
            <a:off x="5796000" y="4365720"/>
            <a:ext cx="2972878" cy="2182320"/>
            <a:chOff x="5796000" y="4365720"/>
            <a:chExt cx="2972878" cy="2182320"/>
          </a:xfrm>
        </p:grpSpPr>
        <p:sp>
          <p:nvSpPr>
            <p:cNvPr id="13" name="手繪多邊形 12"/>
            <p:cNvSpPr/>
            <p:nvPr/>
          </p:nvSpPr>
          <p:spPr>
            <a:xfrm>
              <a:off x="5926319" y="4365720"/>
              <a:ext cx="2757240" cy="20973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99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pic>
          <p:nvPicPr>
            <p:cNvPr id="14" name="圖片 13"/>
            <p:cNvPicPr>
              <a:picLocks noChangeAspect="1"/>
            </p:cNvPicPr>
            <p:nvPr/>
          </p:nvPicPr>
          <p:blipFill>
            <a:blip r:embed="rId6">
              <a:lum/>
              <a:alphaModFix/>
            </a:blip>
            <a:srcRect/>
            <a:stretch>
              <a:fillRect/>
            </a:stretch>
          </p:blipFill>
          <p:spPr>
            <a:xfrm>
              <a:off x="5796000" y="4561920"/>
              <a:ext cx="1280880" cy="19674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圖片 14"/>
            <p:cNvPicPr>
              <a:picLocks noChangeAspect="1"/>
            </p:cNvPicPr>
            <p:nvPr/>
          </p:nvPicPr>
          <p:blipFill>
            <a:blip r:embed="rId7">
              <a:lum/>
              <a:alphaModFix/>
            </a:blip>
            <a:srcRect/>
            <a:stretch>
              <a:fillRect/>
            </a:stretch>
          </p:blipFill>
          <p:spPr>
            <a:xfrm>
              <a:off x="7108559" y="4430520"/>
              <a:ext cx="1660319" cy="211752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6" name="手繪多邊形 15"/>
          <p:cNvSpPr/>
          <p:nvPr/>
        </p:nvSpPr>
        <p:spPr>
          <a:xfrm>
            <a:off x="1042919" y="3213000"/>
            <a:ext cx="10951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親子之愛</a:t>
            </a:r>
          </a:p>
        </p:txBody>
      </p:sp>
      <p:sp>
        <p:nvSpPr>
          <p:cNvPr id="17" name="手繪多邊形 16"/>
          <p:cNvSpPr/>
          <p:nvPr/>
        </p:nvSpPr>
        <p:spPr>
          <a:xfrm>
            <a:off x="2843280" y="5516640"/>
            <a:ext cx="10951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朋友之愛</a:t>
            </a:r>
          </a:p>
        </p:txBody>
      </p:sp>
      <p:sp>
        <p:nvSpPr>
          <p:cNvPr id="18" name="手繪多邊形 17"/>
          <p:cNvSpPr/>
          <p:nvPr/>
        </p:nvSpPr>
        <p:spPr>
          <a:xfrm>
            <a:off x="5148360" y="5805360"/>
            <a:ext cx="10951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師生之愛</a:t>
            </a:r>
          </a:p>
        </p:txBody>
      </p:sp>
      <p:sp>
        <p:nvSpPr>
          <p:cNvPr id="19" name="手繪多邊形 18"/>
          <p:cNvSpPr/>
          <p:nvPr/>
        </p:nvSpPr>
        <p:spPr>
          <a:xfrm>
            <a:off x="6516720" y="3213000"/>
            <a:ext cx="10951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手足之愛</a:t>
            </a:r>
          </a:p>
        </p:txBody>
      </p:sp>
      <p:pic>
        <p:nvPicPr>
          <p:cNvPr id="20" name="圖片 19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3348000" y="2565360"/>
            <a:ext cx="2158920" cy="1986119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手繪多邊形 20"/>
          <p:cNvSpPr/>
          <p:nvPr/>
        </p:nvSpPr>
        <p:spPr>
          <a:xfrm>
            <a:off x="3851279" y="4581360"/>
            <a:ext cx="109512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1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夫妻之愛</a:t>
            </a:r>
          </a:p>
        </p:txBody>
      </p:sp>
      <p:grpSp>
        <p:nvGrpSpPr>
          <p:cNvPr id="22" name="群組 21"/>
          <p:cNvGrpSpPr/>
          <p:nvPr/>
        </p:nvGrpSpPr>
        <p:grpSpPr>
          <a:xfrm>
            <a:off x="-3780000" y="333360"/>
            <a:ext cx="7810200" cy="1869480"/>
            <a:chOff x="-3780000" y="333360"/>
            <a:chExt cx="7810200" cy="1869480"/>
          </a:xfrm>
        </p:grpSpPr>
        <p:pic>
          <p:nvPicPr>
            <p:cNvPr id="23" name="圖片 22"/>
            <p:cNvPicPr>
              <a:picLocks noChangeAspect="1"/>
            </p:cNvPicPr>
            <p:nvPr/>
          </p:nvPicPr>
          <p:blipFill>
            <a:blip r:embed="rId9">
              <a:lum bright="24000"/>
              <a:alphaModFix/>
            </a:blip>
            <a:srcRect/>
            <a:stretch>
              <a:fillRect/>
            </a:stretch>
          </p:blipFill>
          <p:spPr>
            <a:xfrm rot="5400000">
              <a:off x="1672920" y="-1089000"/>
              <a:ext cx="934920" cy="3779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4" name="圖片 23"/>
            <p:cNvPicPr>
              <a:picLocks noChangeAspect="1"/>
            </p:cNvPicPr>
            <p:nvPr/>
          </p:nvPicPr>
          <p:blipFill>
            <a:blip r:embed="rId9">
              <a:lum bright="24000"/>
              <a:alphaModFix/>
            </a:blip>
            <a:srcRect/>
            <a:stretch>
              <a:fillRect/>
            </a:stretch>
          </p:blipFill>
          <p:spPr>
            <a:xfrm rot="5400000">
              <a:off x="-2357460" y="-154620"/>
              <a:ext cx="934920" cy="378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5" name="手繪多邊形 24"/>
            <p:cNvSpPr/>
            <p:nvPr/>
          </p:nvSpPr>
          <p:spPr>
            <a:xfrm>
              <a:off x="900000" y="404640"/>
              <a:ext cx="2302200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4400" b="0" i="0" u="none" strike="noStrike" baseline="0">
                  <a:ln>
                    <a:noFill/>
                  </a:ln>
                  <a:solidFill>
                    <a:srgbClr val="990000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愛在哪裡</a:t>
              </a: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7280" y="549360"/>
            <a:ext cx="7056720" cy="635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群組 2"/>
          <p:cNvGrpSpPr/>
          <p:nvPr/>
        </p:nvGrpSpPr>
        <p:grpSpPr>
          <a:xfrm>
            <a:off x="1547640" y="5300639"/>
            <a:ext cx="1295640" cy="1081080"/>
            <a:chOff x="1547640" y="5300639"/>
            <a:chExt cx="1295640" cy="1081080"/>
          </a:xfrm>
        </p:grpSpPr>
        <p:sp>
          <p:nvSpPr>
            <p:cNvPr id="4" name="手繪多邊形 3"/>
            <p:cNvSpPr/>
            <p:nvPr/>
          </p:nvSpPr>
          <p:spPr>
            <a:xfrm>
              <a:off x="1547640" y="5300639"/>
              <a:ext cx="1295640" cy="1081080"/>
            </a:xfrm>
            <a:custGeom>
              <a:avLst>
                <a:gd name="f0" fmla="val 2700"/>
              </a:avLst>
              <a:gdLst>
                <a:gd name="f1" fmla="val w"/>
                <a:gd name="f2" fmla="val h"/>
                <a:gd name="f3" fmla="val ss"/>
                <a:gd name="f4" fmla="val 0"/>
                <a:gd name="f5" fmla="val 10800"/>
                <a:gd name="f6" fmla="val -2147483647"/>
                <a:gd name="f7" fmla="val 2147483647"/>
                <a:gd name="f8" fmla="abs f1"/>
                <a:gd name="f9" fmla="abs f2"/>
                <a:gd name="f10" fmla="abs f3"/>
                <a:gd name="f11" fmla="pin 0 f0 10800"/>
                <a:gd name="f12" fmla="?: f8 f1 1"/>
                <a:gd name="f13" fmla="?: f9 f2 1"/>
                <a:gd name="f14" fmla="?: f10 f3 1"/>
                <a:gd name="f15" fmla="*/ f11 21599 1"/>
                <a:gd name="f16" fmla="*/ f12 1 21600"/>
                <a:gd name="f17" fmla="*/ f13 1 21600"/>
                <a:gd name="f18" fmla="*/ 21600 f12 1"/>
                <a:gd name="f19" fmla="*/ 21600 f13 1"/>
                <a:gd name="f20" fmla="*/ f15 1 21600"/>
                <a:gd name="f21" fmla="min f17 f16"/>
                <a:gd name="f22" fmla="*/ f18 1 f14"/>
                <a:gd name="f23" fmla="*/ f19 1 f14"/>
                <a:gd name="f24" fmla="+- f22 0 f20"/>
                <a:gd name="f25" fmla="+- f23 0 f20"/>
                <a:gd name="f26" fmla="*/ f11 f21 1"/>
                <a:gd name="f27" fmla="*/ f4 f21 1"/>
                <a:gd name="f28" fmla="*/ f20 f21 1"/>
                <a:gd name="f29" fmla="*/ f22 f21 1"/>
                <a:gd name="f30" fmla="*/ f23 f21 1"/>
                <a:gd name="f31" fmla="*/ f24 f21 1"/>
                <a:gd name="f32" fmla="*/ f25 f21 1"/>
              </a:gdLst>
              <a:ahLst>
                <a:ahXY gdRefX="f0" minX="f4" maxX="f5">
                  <a:pos x="f26" y="f2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28" r="f31" b="f32"/>
              <a:pathLst>
                <a:path>
                  <a:moveTo>
                    <a:pt x="f27" y="f27"/>
                  </a:moveTo>
                  <a:lnTo>
                    <a:pt x="f29" y="f27"/>
                  </a:lnTo>
                  <a:lnTo>
                    <a:pt x="f29" y="f30"/>
                  </a:lnTo>
                  <a:lnTo>
                    <a:pt x="f27" y="f30"/>
                  </a:lnTo>
                  <a:close/>
                </a:path>
                <a:path>
                  <a:moveTo>
                    <a:pt x="f27" y="f27"/>
                  </a:moveTo>
                  <a:lnTo>
                    <a:pt x="f29" y="f27"/>
                  </a:lnTo>
                  <a:lnTo>
                    <a:pt x="f31" y="f28"/>
                  </a:lnTo>
                  <a:lnTo>
                    <a:pt x="f28" y="f28"/>
                  </a:lnTo>
                  <a:close/>
                </a:path>
                <a:path>
                  <a:moveTo>
                    <a:pt x="f29" y="f27"/>
                  </a:moveTo>
                  <a:lnTo>
                    <a:pt x="f29" y="f30"/>
                  </a:lnTo>
                  <a:lnTo>
                    <a:pt x="f31" y="f32"/>
                  </a:lnTo>
                  <a:lnTo>
                    <a:pt x="f31" y="f28"/>
                  </a:lnTo>
                  <a:close/>
                </a:path>
                <a:path>
                  <a:moveTo>
                    <a:pt x="f29" y="f30"/>
                  </a:moveTo>
                  <a:lnTo>
                    <a:pt x="f27" y="f30"/>
                  </a:lnTo>
                  <a:lnTo>
                    <a:pt x="f28" y="f32"/>
                  </a:lnTo>
                  <a:lnTo>
                    <a:pt x="f31" y="f32"/>
                  </a:lnTo>
                  <a:close/>
                </a:path>
                <a:path>
                  <a:moveTo>
                    <a:pt x="f27" y="f30"/>
                  </a:moveTo>
                  <a:lnTo>
                    <a:pt x="f27" y="f27"/>
                  </a:lnTo>
                  <a:lnTo>
                    <a:pt x="f28" y="f28"/>
                  </a:lnTo>
                  <a:lnTo>
                    <a:pt x="f28" y="f32"/>
                  </a:lnTo>
                  <a:close/>
                </a:path>
              </a:pathLst>
            </a:custGeom>
            <a:solidFill>
              <a:srgbClr val="339966"/>
            </a:solidFill>
            <a:ln w="381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1936080" y="5556960"/>
              <a:ext cx="58932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32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是</a:t>
              </a: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6586560" y="5300639"/>
            <a:ext cx="1154160" cy="1081080"/>
            <a:chOff x="6586560" y="5300639"/>
            <a:chExt cx="1154160" cy="1081080"/>
          </a:xfrm>
        </p:grpSpPr>
        <p:sp>
          <p:nvSpPr>
            <p:cNvPr id="7" name="手繪多邊形 6"/>
            <p:cNvSpPr/>
            <p:nvPr/>
          </p:nvSpPr>
          <p:spPr>
            <a:xfrm>
              <a:off x="6586560" y="5300639"/>
              <a:ext cx="1154160" cy="1081080"/>
            </a:xfrm>
            <a:custGeom>
              <a:avLst>
                <a:gd name="f0" fmla="val 2700"/>
              </a:avLst>
              <a:gdLst>
                <a:gd name="f1" fmla="val w"/>
                <a:gd name="f2" fmla="val h"/>
                <a:gd name="f3" fmla="val ss"/>
                <a:gd name="f4" fmla="val 0"/>
                <a:gd name="f5" fmla="val 10800"/>
                <a:gd name="f6" fmla="val -2147483647"/>
                <a:gd name="f7" fmla="val 2147483647"/>
                <a:gd name="f8" fmla="abs f1"/>
                <a:gd name="f9" fmla="abs f2"/>
                <a:gd name="f10" fmla="abs f3"/>
                <a:gd name="f11" fmla="pin 0 f0 10800"/>
                <a:gd name="f12" fmla="?: f8 f1 1"/>
                <a:gd name="f13" fmla="?: f9 f2 1"/>
                <a:gd name="f14" fmla="?: f10 f3 1"/>
                <a:gd name="f15" fmla="*/ f11 21599 1"/>
                <a:gd name="f16" fmla="*/ f12 1 21600"/>
                <a:gd name="f17" fmla="*/ f13 1 21600"/>
                <a:gd name="f18" fmla="*/ 21600 f12 1"/>
                <a:gd name="f19" fmla="*/ 21600 f13 1"/>
                <a:gd name="f20" fmla="*/ f15 1 21600"/>
                <a:gd name="f21" fmla="min f17 f16"/>
                <a:gd name="f22" fmla="*/ f18 1 f14"/>
                <a:gd name="f23" fmla="*/ f19 1 f14"/>
                <a:gd name="f24" fmla="+- f22 0 f20"/>
                <a:gd name="f25" fmla="+- f23 0 f20"/>
                <a:gd name="f26" fmla="*/ f11 f21 1"/>
                <a:gd name="f27" fmla="*/ f4 f21 1"/>
                <a:gd name="f28" fmla="*/ f20 f21 1"/>
                <a:gd name="f29" fmla="*/ f22 f21 1"/>
                <a:gd name="f30" fmla="*/ f23 f21 1"/>
                <a:gd name="f31" fmla="*/ f24 f21 1"/>
                <a:gd name="f32" fmla="*/ f25 f21 1"/>
              </a:gdLst>
              <a:ahLst>
                <a:ahXY gdRefX="f0" minX="f4" maxX="f5">
                  <a:pos x="f26" y="f2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28" r="f31" b="f32"/>
              <a:pathLst>
                <a:path>
                  <a:moveTo>
                    <a:pt x="f27" y="f27"/>
                  </a:moveTo>
                  <a:lnTo>
                    <a:pt x="f29" y="f27"/>
                  </a:lnTo>
                  <a:lnTo>
                    <a:pt x="f29" y="f30"/>
                  </a:lnTo>
                  <a:lnTo>
                    <a:pt x="f27" y="f30"/>
                  </a:lnTo>
                  <a:close/>
                </a:path>
                <a:path>
                  <a:moveTo>
                    <a:pt x="f27" y="f27"/>
                  </a:moveTo>
                  <a:lnTo>
                    <a:pt x="f29" y="f27"/>
                  </a:lnTo>
                  <a:lnTo>
                    <a:pt x="f31" y="f28"/>
                  </a:lnTo>
                  <a:lnTo>
                    <a:pt x="f28" y="f28"/>
                  </a:lnTo>
                  <a:close/>
                </a:path>
                <a:path>
                  <a:moveTo>
                    <a:pt x="f29" y="f27"/>
                  </a:moveTo>
                  <a:lnTo>
                    <a:pt x="f29" y="f30"/>
                  </a:lnTo>
                  <a:lnTo>
                    <a:pt x="f31" y="f32"/>
                  </a:lnTo>
                  <a:lnTo>
                    <a:pt x="f31" y="f28"/>
                  </a:lnTo>
                  <a:close/>
                </a:path>
                <a:path>
                  <a:moveTo>
                    <a:pt x="f29" y="f30"/>
                  </a:moveTo>
                  <a:lnTo>
                    <a:pt x="f27" y="f30"/>
                  </a:lnTo>
                  <a:lnTo>
                    <a:pt x="f28" y="f32"/>
                  </a:lnTo>
                  <a:lnTo>
                    <a:pt x="f31" y="f32"/>
                  </a:lnTo>
                  <a:close/>
                </a:path>
                <a:path>
                  <a:moveTo>
                    <a:pt x="f27" y="f30"/>
                  </a:moveTo>
                  <a:lnTo>
                    <a:pt x="f27" y="f27"/>
                  </a:lnTo>
                  <a:lnTo>
                    <a:pt x="f28" y="f28"/>
                  </a:lnTo>
                  <a:lnTo>
                    <a:pt x="f28" y="f32"/>
                  </a:lnTo>
                  <a:close/>
                </a:path>
              </a:pathLst>
            </a:custGeom>
            <a:solidFill>
              <a:srgbClr val="FF0000"/>
            </a:solidFill>
            <a:ln w="381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6932520" y="5555880"/>
              <a:ext cx="58932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3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否</a:t>
              </a:r>
            </a:p>
          </p:txBody>
        </p:sp>
      </p:grpSp>
      <p:sp>
        <p:nvSpPr>
          <p:cNvPr id="9" name="手繪多邊形 8"/>
          <p:cNvSpPr/>
          <p:nvPr/>
        </p:nvSpPr>
        <p:spPr>
          <a:xfrm>
            <a:off x="2498760" y="1720800"/>
            <a:ext cx="4447800" cy="2140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對異性有興趣，</a:t>
            </a: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是正常的發展？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40000" y="1700280"/>
            <a:ext cx="5329080" cy="492264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手繪多邊形 2"/>
          <p:cNvSpPr/>
          <p:nvPr/>
        </p:nvSpPr>
        <p:spPr>
          <a:xfrm>
            <a:off x="3471839" y="3086280"/>
            <a:ext cx="200952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0" i="0" u="none" strike="noStrike" baseline="0" dirty="0">
                <a:ln>
                  <a:noFill/>
                </a:ln>
                <a:solidFill>
                  <a:srgbClr val="000099"/>
                </a:solidFill>
                <a:latin typeface="Arial" pitchFamily="18"/>
                <a:ea typeface="華康粗圓體" pitchFamily="49"/>
                <a:cs typeface="華康粗圓體" pitchFamily="49"/>
              </a:rPr>
              <a:t>愛的故事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-5097600" y="333360"/>
            <a:ext cx="10532520" cy="1869480"/>
            <a:chOff x="-5097600" y="333360"/>
            <a:chExt cx="10532520" cy="18694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lum bright="24000"/>
              <a:alphaModFix/>
            </a:blip>
            <a:srcRect/>
            <a:stretch>
              <a:fillRect/>
            </a:stretch>
          </p:blipFill>
          <p:spPr>
            <a:xfrm rot="5400000">
              <a:off x="2419020" y="-1747620"/>
              <a:ext cx="934920" cy="509688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lum bright="24000"/>
              <a:alphaModFix/>
            </a:blip>
            <a:srcRect/>
            <a:stretch>
              <a:fillRect/>
            </a:stretch>
          </p:blipFill>
          <p:spPr>
            <a:xfrm rot="5400000">
              <a:off x="-3016260" y="-813420"/>
              <a:ext cx="934920" cy="509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手繪多邊形 6"/>
            <p:cNvSpPr/>
            <p:nvPr/>
          </p:nvSpPr>
          <p:spPr>
            <a:xfrm>
              <a:off x="1213559" y="404640"/>
              <a:ext cx="298475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4400" b="0" i="0" u="none" strike="noStrike" baseline="0" dirty="0">
                  <a:ln>
                    <a:noFill/>
                  </a:ln>
                  <a:solidFill>
                    <a:srgbClr val="333399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愛情放大鏡</a:t>
              </a:r>
            </a:p>
          </p:txBody>
        </p:sp>
      </p:grpSp>
      <p:pic>
        <p:nvPicPr>
          <p:cNvPr id="8" name="圖片 7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8360" y="4076640"/>
            <a:ext cx="1868399" cy="127944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>
            <a:lum bright="30000"/>
            <a:alphaModFix/>
          </a:blip>
          <a:srcRect/>
          <a:stretch>
            <a:fillRect/>
          </a:stretch>
        </p:blipFill>
        <p:spPr>
          <a:xfrm rot="1852800">
            <a:off x="6194519" y="4124174"/>
            <a:ext cx="930240" cy="889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119600">
            <a:off x="2556100" y="3068807"/>
            <a:ext cx="4987800" cy="57801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手繪多邊形 2"/>
          <p:cNvSpPr/>
          <p:nvPr/>
        </p:nvSpPr>
        <p:spPr>
          <a:xfrm>
            <a:off x="395280" y="1628639"/>
            <a:ext cx="8569440" cy="2737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99CCFF">
              <a:alpha val="8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684359" y="1773360"/>
            <a:ext cx="7870680" cy="2311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 dirty="0">
                <a:ln>
                  <a:noFill/>
                </a:ln>
                <a:solidFill>
                  <a:srgbClr val="AC0804"/>
                </a:solidFill>
                <a:latin typeface="Arial" pitchFamily="18"/>
                <a:ea typeface="華康粗圓體" pitchFamily="49"/>
                <a:cs typeface="華康粗圓體" pitchFamily="49"/>
              </a:rPr>
              <a:t>報紙報導，多年來在某一所植物人安養院中，</a:t>
            </a:r>
          </a:p>
          <a:p>
            <a:pPr marL="0" marR="0" lvl="0" indent="0" algn="l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 dirty="0">
                <a:ln>
                  <a:noFill/>
                </a:ln>
                <a:solidFill>
                  <a:srgbClr val="AC0804"/>
                </a:solidFill>
                <a:latin typeface="Arial" pitchFamily="18"/>
                <a:ea typeface="華康粗圓體" pitchFamily="49"/>
                <a:cs typeface="華康粗圓體" pitchFamily="49"/>
              </a:rPr>
              <a:t>有一位老先生每天不論風雨，總是準時報到，</a:t>
            </a:r>
          </a:p>
          <a:p>
            <a:pPr marL="0" marR="0" lvl="0" indent="0" algn="l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 dirty="0">
                <a:ln>
                  <a:noFill/>
                </a:ln>
                <a:solidFill>
                  <a:srgbClr val="AC0804"/>
                </a:solidFill>
                <a:latin typeface="Arial" pitchFamily="18"/>
                <a:ea typeface="華康粗圓體" pitchFamily="49"/>
                <a:cs typeface="華康粗圓體" pitchFamily="49"/>
              </a:rPr>
              <a:t>為他成為植物人的太太按摩、清潔、說話給她聽，</a:t>
            </a:r>
          </a:p>
          <a:p>
            <a:pPr marL="0" marR="0" lvl="0" indent="0" algn="l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 dirty="0">
                <a:ln>
                  <a:noFill/>
                </a:ln>
                <a:solidFill>
                  <a:srgbClr val="AC0804"/>
                </a:solidFill>
                <a:latin typeface="Arial" pitchFamily="18"/>
                <a:ea typeface="華康粗圓體" pitchFamily="49"/>
                <a:cs typeface="華康粗圓體" pitchFamily="49"/>
              </a:rPr>
              <a:t>陪著她，只希望老太太可以感到快樂。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-6245280" y="333360"/>
            <a:ext cx="12904200" cy="1869480"/>
            <a:chOff x="-6245280" y="333360"/>
            <a:chExt cx="12904200" cy="186948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lum bright="24000"/>
              <a:alphaModFix/>
            </a:blip>
            <a:srcRect/>
            <a:stretch>
              <a:fillRect/>
            </a:stretch>
          </p:blipFill>
          <p:spPr>
            <a:xfrm rot="5400000">
              <a:off x="3069180" y="-2321460"/>
              <a:ext cx="934920" cy="6244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lum bright="24000"/>
              <a:alphaModFix/>
            </a:blip>
            <a:srcRect/>
            <a:stretch>
              <a:fillRect/>
            </a:stretch>
          </p:blipFill>
          <p:spPr>
            <a:xfrm rot="5400000">
              <a:off x="-3590100" y="-1387260"/>
              <a:ext cx="934920" cy="6245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手繪多邊形 7"/>
            <p:cNvSpPr/>
            <p:nvPr/>
          </p:nvSpPr>
          <p:spPr>
            <a:xfrm>
              <a:off x="1486800" y="404640"/>
              <a:ext cx="4106520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4400" b="0" i="0" u="none" strike="noStrike" baseline="0" dirty="0">
                  <a:ln>
                    <a:noFill/>
                  </a:ln>
                  <a:solidFill>
                    <a:srgbClr val="333399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無怨無悔的奉獻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268360" y="3357720"/>
            <a:ext cx="5472360" cy="32274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手繪多邊形 2"/>
          <p:cNvSpPr/>
          <p:nvPr/>
        </p:nvSpPr>
        <p:spPr>
          <a:xfrm>
            <a:off x="1619280" y="1484279"/>
            <a:ext cx="5898599" cy="19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 dirty="0">
                <a:ln>
                  <a:noFill/>
                </a:ln>
                <a:solidFill>
                  <a:srgbClr val="006600"/>
                </a:solidFill>
                <a:latin typeface="Arial" pitchFamily="18"/>
                <a:ea typeface="華康粗圓體" pitchFamily="49"/>
                <a:cs typeface="華康粗圓體" pitchFamily="49"/>
              </a:rPr>
              <a:t>史瑞克一點也不介意費歐納公主</a:t>
            </a:r>
          </a:p>
          <a:p>
            <a:pPr marL="0" marR="0" lvl="0" indent="0" algn="l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 dirty="0">
                <a:ln>
                  <a:noFill/>
                </a:ln>
                <a:solidFill>
                  <a:srgbClr val="006600"/>
                </a:solidFill>
                <a:latin typeface="Arial" pitchFamily="18"/>
                <a:ea typeface="華康粗圓體" pitchFamily="49"/>
                <a:cs typeface="華康粗圓體" pitchFamily="49"/>
              </a:rPr>
              <a:t>變回了醜醜的妖怪模樣，</a:t>
            </a:r>
          </a:p>
          <a:p>
            <a:pPr marL="0" marR="0" lvl="0" indent="0" algn="l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 dirty="0">
                <a:ln>
                  <a:noFill/>
                </a:ln>
                <a:solidFill>
                  <a:srgbClr val="006600"/>
                </a:solidFill>
                <a:latin typeface="Arial" pitchFamily="18"/>
                <a:ea typeface="華康粗圓體" pitchFamily="49"/>
                <a:cs typeface="華康粗圓體" pitchFamily="49"/>
              </a:rPr>
              <a:t>二人開開心心的結成佳偶。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-4894920" y="333360"/>
            <a:ext cx="10114200" cy="1869480"/>
            <a:chOff x="-4894920" y="333360"/>
            <a:chExt cx="10114200" cy="18694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lum bright="24000"/>
              <a:alphaModFix/>
            </a:blip>
            <a:srcRect/>
            <a:stretch>
              <a:fillRect/>
            </a:stretch>
          </p:blipFill>
          <p:spPr>
            <a:xfrm rot="5400000">
              <a:off x="2304540" y="-1646460"/>
              <a:ext cx="934920" cy="4894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lum bright="24000"/>
              <a:alphaModFix/>
            </a:blip>
            <a:srcRect/>
            <a:stretch>
              <a:fillRect/>
            </a:stretch>
          </p:blipFill>
          <p:spPr>
            <a:xfrm rot="5400000">
              <a:off x="-2914920" y="-712080"/>
              <a:ext cx="934920" cy="4894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手繪多邊形 6"/>
            <p:cNvSpPr/>
            <p:nvPr/>
          </p:nvSpPr>
          <p:spPr>
            <a:xfrm>
              <a:off x="1165320" y="404640"/>
              <a:ext cx="298475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4400" b="0" i="0" u="none" strike="noStrike" baseline="0" dirty="0">
                  <a:ln>
                    <a:noFill/>
                  </a:ln>
                  <a:solidFill>
                    <a:srgbClr val="333399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包容與接納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152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1258920" y="1844639"/>
            <a:ext cx="7532640" cy="2628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華康粗圓體" pitchFamily="49"/>
                <a:cs typeface="華康粗圓體" pitchFamily="49"/>
              </a:rPr>
              <a:t>貧困的夫妻，</a:t>
            </a:r>
          </a:p>
          <a:p>
            <a:pPr marL="0" marR="0" lvl="0" indent="0" algn="l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華康粗圓體" pitchFamily="49"/>
                <a:cs typeface="華康粗圓體" pitchFamily="49"/>
              </a:rPr>
              <a:t>丈夫眼睛因感染使眼角膜壞了看不見，</a:t>
            </a:r>
          </a:p>
          <a:p>
            <a:pPr marL="0" marR="0" lvl="0" indent="0" algn="l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妻子將自己的左眼眼角膜捐出來給丈夫，</a:t>
            </a:r>
          </a:p>
          <a:p>
            <a:pPr marL="0" marR="0" lvl="0" indent="0" algn="l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華康粗圓體" pitchFamily="49"/>
                <a:cs typeface="華康粗圓體" pitchFamily="49"/>
              </a:rPr>
              <a:t>讓他重見光明。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76720" y="4149719"/>
            <a:ext cx="2152800" cy="206676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群組 3"/>
          <p:cNvGrpSpPr/>
          <p:nvPr/>
        </p:nvGrpSpPr>
        <p:grpSpPr>
          <a:xfrm>
            <a:off x="-5435280" y="333360"/>
            <a:ext cx="11230560" cy="1869480"/>
            <a:chOff x="-5435280" y="333360"/>
            <a:chExt cx="11230560" cy="1869480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lum bright="24000"/>
              <a:alphaModFix/>
            </a:blip>
            <a:srcRect/>
            <a:stretch>
              <a:fillRect/>
            </a:stretch>
          </p:blipFill>
          <p:spPr>
            <a:xfrm rot="5400000">
              <a:off x="2610360" y="-1916640"/>
              <a:ext cx="934920" cy="543492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lum bright="24000"/>
              <a:alphaModFix/>
            </a:blip>
            <a:srcRect/>
            <a:stretch>
              <a:fillRect/>
            </a:stretch>
          </p:blipFill>
          <p:spPr>
            <a:xfrm rot="5400000">
              <a:off x="-3185100" y="-982260"/>
              <a:ext cx="934920" cy="5435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7" name="手繪多邊形 6"/>
            <p:cNvSpPr/>
            <p:nvPr/>
          </p:nvSpPr>
          <p:spPr>
            <a:xfrm>
              <a:off x="1293840" y="404640"/>
              <a:ext cx="3545640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4400" b="0" i="0" u="none" strike="noStrike" baseline="0" dirty="0">
                  <a:ln>
                    <a:noFill/>
                  </a:ln>
                  <a:solidFill>
                    <a:srgbClr val="333399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無條件的付出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196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2195640" y="4149719"/>
            <a:ext cx="5256000" cy="223200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CC99FF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1619280" y="2060639"/>
            <a:ext cx="6307200" cy="19947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800080"/>
                </a:solidFill>
                <a:latin typeface="Arial" pitchFamily="18"/>
                <a:ea typeface="華康粗圓體" pitchFamily="49"/>
                <a:cs typeface="華康粗圓體" pitchFamily="49"/>
              </a:rPr>
              <a:t>灰姑娘留下一隻玻璃舞鞋離開後，</a:t>
            </a:r>
          </a:p>
          <a:p>
            <a:pPr marL="0" marR="0" lvl="0" indent="0" algn="l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800080"/>
                </a:solidFill>
                <a:latin typeface="Arial" pitchFamily="18"/>
                <a:ea typeface="華康粗圓體" pitchFamily="49"/>
                <a:cs typeface="華康粗圓體" pitchFamily="49"/>
              </a:rPr>
              <a:t>傷心的王子找遍整個王國，</a:t>
            </a:r>
          </a:p>
          <a:p>
            <a:pPr marL="0" marR="0" lvl="0" indent="0" algn="l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800080"/>
                </a:solidFill>
                <a:latin typeface="Arial" pitchFamily="18"/>
                <a:ea typeface="華康粗圓體" pitchFamily="49"/>
                <a:cs typeface="華康粗圓體" pitchFamily="49"/>
              </a:rPr>
              <a:t>就是要把灰姑娘找回來。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419640" y="4437000"/>
            <a:ext cx="2523960" cy="165743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群組 4"/>
          <p:cNvGrpSpPr/>
          <p:nvPr/>
        </p:nvGrpSpPr>
        <p:grpSpPr>
          <a:xfrm>
            <a:off x="-6245280" y="333360"/>
            <a:ext cx="12904200" cy="1869480"/>
            <a:chOff x="-6245280" y="333360"/>
            <a:chExt cx="12904200" cy="186948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lum bright="24000"/>
              <a:alphaModFix/>
            </a:blip>
            <a:srcRect/>
            <a:stretch>
              <a:fillRect/>
            </a:stretch>
          </p:blipFill>
          <p:spPr>
            <a:xfrm rot="5400000">
              <a:off x="3069180" y="-2321460"/>
              <a:ext cx="934920" cy="6244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lum bright="24000"/>
              <a:alphaModFix/>
            </a:blip>
            <a:srcRect/>
            <a:stretch>
              <a:fillRect/>
            </a:stretch>
          </p:blipFill>
          <p:spPr>
            <a:xfrm rot="5400000">
              <a:off x="-3590100" y="-1387260"/>
              <a:ext cx="934920" cy="6245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手繪多邊形 7"/>
            <p:cNvSpPr/>
            <p:nvPr/>
          </p:nvSpPr>
          <p:spPr>
            <a:xfrm>
              <a:off x="1486800" y="398520"/>
              <a:ext cx="3704040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4400" b="0" i="0" u="none" strike="noStrike" baseline="0" dirty="0">
                  <a:ln>
                    <a:noFill/>
                  </a:ln>
                  <a:solidFill>
                    <a:srgbClr val="333399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離開你 我難過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156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2411280" y="1988999"/>
            <a:ext cx="4673520" cy="121499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003366"/>
                </a:solidFill>
                <a:latin typeface="Arial" pitchFamily="18"/>
                <a:ea typeface="華康粗圓體" pitchFamily="49"/>
                <a:cs typeface="華康粗圓體" pitchFamily="49"/>
              </a:rPr>
              <a:t>丹頂鶴只要選定好伴侶，</a:t>
            </a:r>
          </a:p>
          <a:p>
            <a:pPr marL="0" marR="0" lvl="0" indent="0" algn="l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003366"/>
                </a:solidFill>
                <a:latin typeface="Arial" pitchFamily="18"/>
                <a:ea typeface="華康粗圓體" pitchFamily="49"/>
                <a:cs typeface="華康粗圓體" pitchFamily="49"/>
              </a:rPr>
              <a:t>就成雙成對不再分離。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076720" y="3573360"/>
            <a:ext cx="1573200" cy="2811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flipH="1">
            <a:off x="3467159" y="3573360"/>
            <a:ext cx="1528560" cy="25956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5" name="群組 4"/>
          <p:cNvGrpSpPr/>
          <p:nvPr/>
        </p:nvGrpSpPr>
        <p:grpSpPr>
          <a:xfrm>
            <a:off x="-6245280" y="333360"/>
            <a:ext cx="12904200" cy="1869480"/>
            <a:chOff x="-6245280" y="333360"/>
            <a:chExt cx="12904200" cy="186948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lum bright="24000"/>
              <a:alphaModFix/>
            </a:blip>
            <a:srcRect/>
            <a:stretch>
              <a:fillRect/>
            </a:stretch>
          </p:blipFill>
          <p:spPr>
            <a:xfrm rot="5400000">
              <a:off x="3069180" y="-2321460"/>
              <a:ext cx="934920" cy="624456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4">
              <a:lum bright="24000"/>
              <a:alphaModFix/>
            </a:blip>
            <a:srcRect/>
            <a:stretch>
              <a:fillRect/>
            </a:stretch>
          </p:blipFill>
          <p:spPr>
            <a:xfrm rot="5400000">
              <a:off x="-3590100" y="-1387260"/>
              <a:ext cx="934920" cy="624528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手繪多邊形 7"/>
            <p:cNvSpPr/>
            <p:nvPr/>
          </p:nvSpPr>
          <p:spPr>
            <a:xfrm>
              <a:off x="1486800" y="404640"/>
              <a:ext cx="3538440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4400" b="0" i="0" u="none" strike="noStrike" baseline="0">
                  <a:ln>
                    <a:noFill/>
                  </a:ln>
                  <a:solidFill>
                    <a:srgbClr val="333399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你是我的唯一</a:t>
              </a:r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-71280" y="3141719"/>
            <a:ext cx="9612000" cy="2663640"/>
          </a:xfrm>
          <a:custGeom>
            <a:avLst>
              <a:gd name="f0" fmla="val 14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-2147483647"/>
              <a:gd name="f9" fmla="val 2147483647"/>
              <a:gd name="f10" fmla="val 2230"/>
              <a:gd name="f11" fmla="val 8640"/>
              <a:gd name="f12" fmla="val 12960"/>
              <a:gd name="f13" fmla="+- 0 0 0"/>
              <a:gd name="f14" fmla="*/ f5 1 21600"/>
              <a:gd name="f15" fmla="*/ f6 1 21600"/>
              <a:gd name="f16" fmla="pin 0 f0 2230"/>
              <a:gd name="f17" fmla="pin 8640 f1 12960"/>
              <a:gd name="f18" fmla="*/ f13 f2 1"/>
              <a:gd name="f19" fmla="val f16"/>
              <a:gd name="f20" fmla="val f17"/>
              <a:gd name="f21" fmla="*/ f7 f14 1"/>
              <a:gd name="f22" fmla="*/ f16 f15 1"/>
              <a:gd name="f23" fmla="*/ f17 f14 1"/>
              <a:gd name="f24" fmla="*/ 21600 f15 1"/>
              <a:gd name="f25" fmla="*/ f18 1 f4"/>
              <a:gd name="f26" fmla="*/ 10800 f15 1"/>
              <a:gd name="f27" fmla="+- 21600 0 f19"/>
              <a:gd name="f28" fmla="+- f20 0 10800"/>
              <a:gd name="f29" fmla="*/ 7900 f19 1"/>
              <a:gd name="f30" fmla="*/ f19 2 1"/>
              <a:gd name="f31" fmla="*/ f19 f15 1"/>
              <a:gd name="f32" fmla="+- f25 0 f3"/>
              <a:gd name="f33" fmla="*/ f28 2 1"/>
              <a:gd name="f34" fmla="*/ f29 1 2230"/>
              <a:gd name="f35" fmla="+- 21600 0 f30"/>
              <a:gd name="f36" fmla="*/ f30 f15 1"/>
              <a:gd name="f37" fmla="*/ f27 f15 1"/>
              <a:gd name="f38" fmla="abs f33"/>
              <a:gd name="f39" fmla="+- f19 0 f34"/>
              <a:gd name="f40" fmla="+- f19 f34 0"/>
              <a:gd name="f41" fmla="+- 21600 0 f33"/>
              <a:gd name="f42" fmla="+- f27 f34 0"/>
              <a:gd name="f43" fmla="+- f27 0 f34"/>
              <a:gd name="f44" fmla="*/ f35 f15 1"/>
              <a:gd name="f45" fmla="?: f28 0 f38"/>
              <a:gd name="f46" fmla="?: f28 f41 21600"/>
              <a:gd name="f47" fmla="*/ f38 1 2"/>
              <a:gd name="f48" fmla="*/ f38 f14 1"/>
              <a:gd name="f49" fmla="*/ f41 f14 1"/>
              <a:gd name="f50" fmla="+- f46 0 f45"/>
              <a:gd name="f51" fmla="+- f45 3600 0"/>
              <a:gd name="f52" fmla="+- f46 f47 0"/>
              <a:gd name="f53" fmla="+- 21600 0 f47"/>
              <a:gd name="f54" fmla="+- 21600 0 f45"/>
              <a:gd name="f55" fmla="+- 21600 0 f46"/>
              <a:gd name="f56" fmla="*/ f47 f14 1"/>
              <a:gd name="f57" fmla="+- f51 0 f47"/>
              <a:gd name="f58" fmla="+- f52 0 3600"/>
              <a:gd name="f59" fmla="*/ f50 1 2"/>
              <a:gd name="f60" fmla="*/ f53 f14 1"/>
              <a:gd name="f61" fmla="+- f45 f59 0"/>
              <a:gd name="f62" fmla="+- 21600 0 f57"/>
              <a:gd name="f63" fmla="+- 21600 0 f58"/>
              <a:gd name="f64" fmla="+- 21600 0 f61"/>
              <a:gd name="f65" fmla="+- f61 0 f47"/>
              <a:gd name="f66" fmla="+- f61 f47 0"/>
              <a:gd name="f67" fmla="*/ f61 f14 1"/>
              <a:gd name="f68" fmla="+- f64 0 f47"/>
              <a:gd name="f69" fmla="+- f64 f47 0"/>
              <a:gd name="f70" fmla="*/ f64 f14 1"/>
            </a:gdLst>
            <a:ahLst>
              <a:ahXY gdRefY="f0" minY="f7" maxY="f10">
                <a:pos x="f21" y="f22"/>
              </a:ahXY>
              <a:ahXY gdRefX="f1" minX="f11" maxX="f12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67" y="f31"/>
              </a:cxn>
              <a:cxn ang="f32">
                <a:pos x="f56" y="f26"/>
              </a:cxn>
              <a:cxn ang="f32">
                <a:pos x="f70" y="f37"/>
              </a:cxn>
              <a:cxn ang="f32">
                <a:pos x="f60" y="f26"/>
              </a:cxn>
            </a:cxnLst>
            <a:rect l="f48" t="f36" r="f49" b="f44"/>
            <a:pathLst>
              <a:path w="21600" h="21600">
                <a:moveTo>
                  <a:pt x="f45" y="f19"/>
                </a:moveTo>
                <a:cubicBezTo>
                  <a:pt x="f57" y="f39"/>
                  <a:pt x="f65" y="f40"/>
                  <a:pt x="f61" y="f19"/>
                </a:cubicBezTo>
                <a:cubicBezTo>
                  <a:pt x="f66" y="f39"/>
                  <a:pt x="f58" y="f40"/>
                  <a:pt x="f46" y="f19"/>
                </a:cubicBezTo>
                <a:lnTo>
                  <a:pt x="f54" y="f27"/>
                </a:lnTo>
                <a:cubicBezTo>
                  <a:pt x="f62" y="f42"/>
                  <a:pt x="f69" y="f43"/>
                  <a:pt x="f64" y="f27"/>
                </a:cubicBezTo>
                <a:cubicBezTo>
                  <a:pt x="f68" y="f42"/>
                  <a:pt x="f63" y="f43"/>
                  <a:pt x="f55" y="f2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-108000" y="2422440"/>
            <a:ext cx="9612360" cy="2664000"/>
          </a:xfrm>
          <a:custGeom>
            <a:avLst>
              <a:gd name="f0" fmla="val 14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-2147483647"/>
              <a:gd name="f9" fmla="val 2147483647"/>
              <a:gd name="f10" fmla="val 2230"/>
              <a:gd name="f11" fmla="val 8640"/>
              <a:gd name="f12" fmla="val 12960"/>
              <a:gd name="f13" fmla="+- 0 0 0"/>
              <a:gd name="f14" fmla="*/ f5 1 21600"/>
              <a:gd name="f15" fmla="*/ f6 1 21600"/>
              <a:gd name="f16" fmla="pin 0 f0 2230"/>
              <a:gd name="f17" fmla="pin 8640 f1 12960"/>
              <a:gd name="f18" fmla="*/ f13 f2 1"/>
              <a:gd name="f19" fmla="val f16"/>
              <a:gd name="f20" fmla="val f17"/>
              <a:gd name="f21" fmla="*/ f7 f14 1"/>
              <a:gd name="f22" fmla="*/ f16 f15 1"/>
              <a:gd name="f23" fmla="*/ f17 f14 1"/>
              <a:gd name="f24" fmla="*/ 21600 f15 1"/>
              <a:gd name="f25" fmla="*/ f18 1 f4"/>
              <a:gd name="f26" fmla="*/ 10800 f15 1"/>
              <a:gd name="f27" fmla="+- 21600 0 f19"/>
              <a:gd name="f28" fmla="+- f20 0 10800"/>
              <a:gd name="f29" fmla="*/ 7900 f19 1"/>
              <a:gd name="f30" fmla="*/ f19 2 1"/>
              <a:gd name="f31" fmla="*/ f19 f15 1"/>
              <a:gd name="f32" fmla="+- f25 0 f3"/>
              <a:gd name="f33" fmla="*/ f28 2 1"/>
              <a:gd name="f34" fmla="*/ f29 1 2230"/>
              <a:gd name="f35" fmla="+- 21600 0 f30"/>
              <a:gd name="f36" fmla="*/ f30 f15 1"/>
              <a:gd name="f37" fmla="*/ f27 f15 1"/>
              <a:gd name="f38" fmla="abs f33"/>
              <a:gd name="f39" fmla="+- f19 0 f34"/>
              <a:gd name="f40" fmla="+- f19 f34 0"/>
              <a:gd name="f41" fmla="+- 21600 0 f33"/>
              <a:gd name="f42" fmla="+- f27 f34 0"/>
              <a:gd name="f43" fmla="+- f27 0 f34"/>
              <a:gd name="f44" fmla="*/ f35 f15 1"/>
              <a:gd name="f45" fmla="?: f28 0 f38"/>
              <a:gd name="f46" fmla="?: f28 f41 21600"/>
              <a:gd name="f47" fmla="*/ f38 1 2"/>
              <a:gd name="f48" fmla="*/ f38 f14 1"/>
              <a:gd name="f49" fmla="*/ f41 f14 1"/>
              <a:gd name="f50" fmla="+- f46 0 f45"/>
              <a:gd name="f51" fmla="+- f45 3600 0"/>
              <a:gd name="f52" fmla="+- f46 f47 0"/>
              <a:gd name="f53" fmla="+- 21600 0 f47"/>
              <a:gd name="f54" fmla="+- 21600 0 f45"/>
              <a:gd name="f55" fmla="+- 21600 0 f46"/>
              <a:gd name="f56" fmla="*/ f47 f14 1"/>
              <a:gd name="f57" fmla="+- f51 0 f47"/>
              <a:gd name="f58" fmla="+- f52 0 3600"/>
              <a:gd name="f59" fmla="*/ f50 1 2"/>
              <a:gd name="f60" fmla="*/ f53 f14 1"/>
              <a:gd name="f61" fmla="+- f45 f59 0"/>
              <a:gd name="f62" fmla="+- 21600 0 f57"/>
              <a:gd name="f63" fmla="+- 21600 0 f58"/>
              <a:gd name="f64" fmla="+- 21600 0 f61"/>
              <a:gd name="f65" fmla="+- f61 0 f47"/>
              <a:gd name="f66" fmla="+- f61 f47 0"/>
              <a:gd name="f67" fmla="*/ f61 f14 1"/>
              <a:gd name="f68" fmla="+- f64 0 f47"/>
              <a:gd name="f69" fmla="+- f64 f47 0"/>
              <a:gd name="f70" fmla="*/ f64 f14 1"/>
            </a:gdLst>
            <a:ahLst>
              <a:ahXY gdRefY="f0" minY="f7" maxY="f10">
                <a:pos x="f21" y="f22"/>
              </a:ahXY>
              <a:ahXY gdRefX="f1" minX="f11" maxX="f12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67" y="f31"/>
              </a:cxn>
              <a:cxn ang="f32">
                <a:pos x="f56" y="f26"/>
              </a:cxn>
              <a:cxn ang="f32">
                <a:pos x="f70" y="f37"/>
              </a:cxn>
              <a:cxn ang="f32">
                <a:pos x="f60" y="f26"/>
              </a:cxn>
            </a:cxnLst>
            <a:rect l="f48" t="f36" r="f49" b="f44"/>
            <a:pathLst>
              <a:path w="21600" h="21600">
                <a:moveTo>
                  <a:pt x="f45" y="f19"/>
                </a:moveTo>
                <a:cubicBezTo>
                  <a:pt x="f57" y="f39"/>
                  <a:pt x="f65" y="f40"/>
                  <a:pt x="f61" y="f19"/>
                </a:cubicBezTo>
                <a:cubicBezTo>
                  <a:pt x="f66" y="f39"/>
                  <a:pt x="f58" y="f40"/>
                  <a:pt x="f46" y="f19"/>
                </a:cubicBezTo>
                <a:lnTo>
                  <a:pt x="f54" y="f27"/>
                </a:lnTo>
                <a:cubicBezTo>
                  <a:pt x="f62" y="f42"/>
                  <a:pt x="f69" y="f43"/>
                  <a:pt x="f64" y="f27"/>
                </a:cubicBezTo>
                <a:cubicBezTo>
                  <a:pt x="f68" y="f42"/>
                  <a:pt x="f63" y="f43"/>
                  <a:pt x="f55" y="f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468360" y="352440"/>
            <a:ext cx="8351640" cy="25628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5400" b="0" i="0" u="none" strike="noStrike" baseline="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華康粗圓體" pitchFamily="49"/>
                <a:cs typeface="華康粗圓體" pitchFamily="49"/>
              </a:rPr>
              <a:t>真正的愛，是互相珍愛，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5400" b="0" i="0" u="none" strike="noStrike" baseline="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華康粗圓體" pitchFamily="49"/>
                <a:cs typeface="華康粗圓體" pitchFamily="49"/>
              </a:rPr>
              <a:t>              是不會傷害對方的</a:t>
            </a:r>
          </a:p>
        </p:txBody>
      </p:sp>
      <p:sp>
        <p:nvSpPr>
          <p:cNvPr id="5" name="手繪多邊形 4"/>
          <p:cNvSpPr/>
          <p:nvPr/>
        </p:nvSpPr>
        <p:spPr>
          <a:xfrm>
            <a:off x="250920" y="2204999"/>
            <a:ext cx="2876400" cy="1345320"/>
          </a:xfrm>
          <a:custGeom>
            <a:avLst>
              <a:gd name="f0" fmla="val 12847"/>
              <a:gd name="f1" fmla="val 27020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CCFFFF"/>
          </a:solidFill>
          <a:ln w="381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我會好好保護你的！</a:t>
            </a:r>
          </a:p>
        </p:txBody>
      </p:sp>
      <p:sp>
        <p:nvSpPr>
          <p:cNvPr id="6" name="手繪多邊形 5"/>
          <p:cNvSpPr/>
          <p:nvPr/>
        </p:nvSpPr>
        <p:spPr>
          <a:xfrm>
            <a:off x="6267600" y="2565360"/>
            <a:ext cx="2876400" cy="739439"/>
          </a:xfrm>
          <a:custGeom>
            <a:avLst>
              <a:gd name="f0" fmla="val 5733"/>
              <a:gd name="f1" fmla="val 33477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CCFFFF"/>
          </a:solidFill>
          <a:ln w="381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我也是！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40000" y="2565360"/>
            <a:ext cx="4537080" cy="38163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-71280" y="2852640"/>
            <a:ext cx="9612000" cy="2664000"/>
          </a:xfrm>
          <a:custGeom>
            <a:avLst>
              <a:gd name="f0" fmla="val 14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-2147483647"/>
              <a:gd name="f9" fmla="val 2147483647"/>
              <a:gd name="f10" fmla="val 2230"/>
              <a:gd name="f11" fmla="val 8640"/>
              <a:gd name="f12" fmla="val 12960"/>
              <a:gd name="f13" fmla="+- 0 0 0"/>
              <a:gd name="f14" fmla="*/ f5 1 21600"/>
              <a:gd name="f15" fmla="*/ f6 1 21600"/>
              <a:gd name="f16" fmla="pin 0 f0 2230"/>
              <a:gd name="f17" fmla="pin 8640 f1 12960"/>
              <a:gd name="f18" fmla="*/ f13 f2 1"/>
              <a:gd name="f19" fmla="val f16"/>
              <a:gd name="f20" fmla="val f17"/>
              <a:gd name="f21" fmla="*/ f7 f14 1"/>
              <a:gd name="f22" fmla="*/ f16 f15 1"/>
              <a:gd name="f23" fmla="*/ f17 f14 1"/>
              <a:gd name="f24" fmla="*/ 21600 f15 1"/>
              <a:gd name="f25" fmla="*/ f18 1 f4"/>
              <a:gd name="f26" fmla="*/ 10800 f15 1"/>
              <a:gd name="f27" fmla="+- 21600 0 f19"/>
              <a:gd name="f28" fmla="+- f20 0 10800"/>
              <a:gd name="f29" fmla="*/ 7900 f19 1"/>
              <a:gd name="f30" fmla="*/ f19 2 1"/>
              <a:gd name="f31" fmla="*/ f19 f15 1"/>
              <a:gd name="f32" fmla="+- f25 0 f3"/>
              <a:gd name="f33" fmla="*/ f28 2 1"/>
              <a:gd name="f34" fmla="*/ f29 1 2230"/>
              <a:gd name="f35" fmla="+- 21600 0 f30"/>
              <a:gd name="f36" fmla="*/ f30 f15 1"/>
              <a:gd name="f37" fmla="*/ f27 f15 1"/>
              <a:gd name="f38" fmla="abs f33"/>
              <a:gd name="f39" fmla="+- f19 0 f34"/>
              <a:gd name="f40" fmla="+- f19 f34 0"/>
              <a:gd name="f41" fmla="+- 21600 0 f33"/>
              <a:gd name="f42" fmla="+- f27 f34 0"/>
              <a:gd name="f43" fmla="+- f27 0 f34"/>
              <a:gd name="f44" fmla="*/ f35 f15 1"/>
              <a:gd name="f45" fmla="?: f28 0 f38"/>
              <a:gd name="f46" fmla="?: f28 f41 21600"/>
              <a:gd name="f47" fmla="*/ f38 1 2"/>
              <a:gd name="f48" fmla="*/ f38 f14 1"/>
              <a:gd name="f49" fmla="*/ f41 f14 1"/>
              <a:gd name="f50" fmla="+- f46 0 f45"/>
              <a:gd name="f51" fmla="+- f45 3600 0"/>
              <a:gd name="f52" fmla="+- f46 f47 0"/>
              <a:gd name="f53" fmla="+- 21600 0 f47"/>
              <a:gd name="f54" fmla="+- 21600 0 f45"/>
              <a:gd name="f55" fmla="+- 21600 0 f46"/>
              <a:gd name="f56" fmla="*/ f47 f14 1"/>
              <a:gd name="f57" fmla="+- f51 0 f47"/>
              <a:gd name="f58" fmla="+- f52 0 3600"/>
              <a:gd name="f59" fmla="*/ f50 1 2"/>
              <a:gd name="f60" fmla="*/ f53 f14 1"/>
              <a:gd name="f61" fmla="+- f45 f59 0"/>
              <a:gd name="f62" fmla="+- 21600 0 f57"/>
              <a:gd name="f63" fmla="+- 21600 0 f58"/>
              <a:gd name="f64" fmla="+- 21600 0 f61"/>
              <a:gd name="f65" fmla="+- f61 0 f47"/>
              <a:gd name="f66" fmla="+- f61 f47 0"/>
              <a:gd name="f67" fmla="*/ f61 f14 1"/>
              <a:gd name="f68" fmla="+- f64 0 f47"/>
              <a:gd name="f69" fmla="+- f64 f47 0"/>
              <a:gd name="f70" fmla="*/ f64 f14 1"/>
            </a:gdLst>
            <a:ahLst>
              <a:ahXY gdRefY="f0" minY="f7" maxY="f10">
                <a:pos x="f21" y="f22"/>
              </a:ahXY>
              <a:ahXY gdRefX="f1" minX="f11" maxX="f12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67" y="f31"/>
              </a:cxn>
              <a:cxn ang="f32">
                <a:pos x="f56" y="f26"/>
              </a:cxn>
              <a:cxn ang="f32">
                <a:pos x="f70" y="f37"/>
              </a:cxn>
              <a:cxn ang="f32">
                <a:pos x="f60" y="f26"/>
              </a:cxn>
            </a:cxnLst>
            <a:rect l="f48" t="f36" r="f49" b="f44"/>
            <a:pathLst>
              <a:path w="21600" h="21600">
                <a:moveTo>
                  <a:pt x="f45" y="f19"/>
                </a:moveTo>
                <a:cubicBezTo>
                  <a:pt x="f57" y="f39"/>
                  <a:pt x="f65" y="f40"/>
                  <a:pt x="f61" y="f19"/>
                </a:cubicBezTo>
                <a:cubicBezTo>
                  <a:pt x="f66" y="f39"/>
                  <a:pt x="f58" y="f40"/>
                  <a:pt x="f46" y="f19"/>
                </a:cubicBezTo>
                <a:lnTo>
                  <a:pt x="f54" y="f27"/>
                </a:lnTo>
                <a:cubicBezTo>
                  <a:pt x="f62" y="f42"/>
                  <a:pt x="f69" y="f43"/>
                  <a:pt x="f64" y="f27"/>
                </a:cubicBezTo>
                <a:cubicBezTo>
                  <a:pt x="f68" y="f42"/>
                  <a:pt x="f63" y="f43"/>
                  <a:pt x="f55" y="f2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-108000" y="2133720"/>
            <a:ext cx="9612360" cy="2663640"/>
          </a:xfrm>
          <a:custGeom>
            <a:avLst>
              <a:gd name="f0" fmla="val 14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-2147483647"/>
              <a:gd name="f9" fmla="val 2147483647"/>
              <a:gd name="f10" fmla="val 2230"/>
              <a:gd name="f11" fmla="val 8640"/>
              <a:gd name="f12" fmla="val 12960"/>
              <a:gd name="f13" fmla="+- 0 0 0"/>
              <a:gd name="f14" fmla="*/ f5 1 21600"/>
              <a:gd name="f15" fmla="*/ f6 1 21600"/>
              <a:gd name="f16" fmla="pin 0 f0 2230"/>
              <a:gd name="f17" fmla="pin 8640 f1 12960"/>
              <a:gd name="f18" fmla="*/ f13 f2 1"/>
              <a:gd name="f19" fmla="val f16"/>
              <a:gd name="f20" fmla="val f17"/>
              <a:gd name="f21" fmla="*/ f7 f14 1"/>
              <a:gd name="f22" fmla="*/ f16 f15 1"/>
              <a:gd name="f23" fmla="*/ f17 f14 1"/>
              <a:gd name="f24" fmla="*/ 21600 f15 1"/>
              <a:gd name="f25" fmla="*/ f18 1 f4"/>
              <a:gd name="f26" fmla="*/ 10800 f15 1"/>
              <a:gd name="f27" fmla="+- 21600 0 f19"/>
              <a:gd name="f28" fmla="+- f20 0 10800"/>
              <a:gd name="f29" fmla="*/ 7900 f19 1"/>
              <a:gd name="f30" fmla="*/ f19 2 1"/>
              <a:gd name="f31" fmla="*/ f19 f15 1"/>
              <a:gd name="f32" fmla="+- f25 0 f3"/>
              <a:gd name="f33" fmla="*/ f28 2 1"/>
              <a:gd name="f34" fmla="*/ f29 1 2230"/>
              <a:gd name="f35" fmla="+- 21600 0 f30"/>
              <a:gd name="f36" fmla="*/ f30 f15 1"/>
              <a:gd name="f37" fmla="*/ f27 f15 1"/>
              <a:gd name="f38" fmla="abs f33"/>
              <a:gd name="f39" fmla="+- f19 0 f34"/>
              <a:gd name="f40" fmla="+- f19 f34 0"/>
              <a:gd name="f41" fmla="+- 21600 0 f33"/>
              <a:gd name="f42" fmla="+- f27 f34 0"/>
              <a:gd name="f43" fmla="+- f27 0 f34"/>
              <a:gd name="f44" fmla="*/ f35 f15 1"/>
              <a:gd name="f45" fmla="?: f28 0 f38"/>
              <a:gd name="f46" fmla="?: f28 f41 21600"/>
              <a:gd name="f47" fmla="*/ f38 1 2"/>
              <a:gd name="f48" fmla="*/ f38 f14 1"/>
              <a:gd name="f49" fmla="*/ f41 f14 1"/>
              <a:gd name="f50" fmla="+- f46 0 f45"/>
              <a:gd name="f51" fmla="+- f45 3600 0"/>
              <a:gd name="f52" fmla="+- f46 f47 0"/>
              <a:gd name="f53" fmla="+- 21600 0 f47"/>
              <a:gd name="f54" fmla="+- 21600 0 f45"/>
              <a:gd name="f55" fmla="+- 21600 0 f46"/>
              <a:gd name="f56" fmla="*/ f47 f14 1"/>
              <a:gd name="f57" fmla="+- f51 0 f47"/>
              <a:gd name="f58" fmla="+- f52 0 3600"/>
              <a:gd name="f59" fmla="*/ f50 1 2"/>
              <a:gd name="f60" fmla="*/ f53 f14 1"/>
              <a:gd name="f61" fmla="+- f45 f59 0"/>
              <a:gd name="f62" fmla="+- 21600 0 f57"/>
              <a:gd name="f63" fmla="+- 21600 0 f58"/>
              <a:gd name="f64" fmla="+- 21600 0 f61"/>
              <a:gd name="f65" fmla="+- f61 0 f47"/>
              <a:gd name="f66" fmla="+- f61 f47 0"/>
              <a:gd name="f67" fmla="*/ f61 f14 1"/>
              <a:gd name="f68" fmla="+- f64 0 f47"/>
              <a:gd name="f69" fmla="+- f64 f47 0"/>
              <a:gd name="f70" fmla="*/ f64 f14 1"/>
            </a:gdLst>
            <a:ahLst>
              <a:ahXY gdRefY="f0" minY="f7" maxY="f10">
                <a:pos x="f21" y="f22"/>
              </a:ahXY>
              <a:ahXY gdRefX="f1" minX="f11" maxX="f12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67" y="f31"/>
              </a:cxn>
              <a:cxn ang="f32">
                <a:pos x="f56" y="f26"/>
              </a:cxn>
              <a:cxn ang="f32">
                <a:pos x="f70" y="f37"/>
              </a:cxn>
              <a:cxn ang="f32">
                <a:pos x="f60" y="f26"/>
              </a:cxn>
            </a:cxnLst>
            <a:rect l="f48" t="f36" r="f49" b="f44"/>
            <a:pathLst>
              <a:path w="21600" h="21600">
                <a:moveTo>
                  <a:pt x="f45" y="f19"/>
                </a:moveTo>
                <a:cubicBezTo>
                  <a:pt x="f57" y="f39"/>
                  <a:pt x="f65" y="f40"/>
                  <a:pt x="f61" y="f19"/>
                </a:cubicBezTo>
                <a:cubicBezTo>
                  <a:pt x="f66" y="f39"/>
                  <a:pt x="f58" y="f40"/>
                  <a:pt x="f46" y="f19"/>
                </a:cubicBezTo>
                <a:lnTo>
                  <a:pt x="f54" y="f27"/>
                </a:lnTo>
                <a:cubicBezTo>
                  <a:pt x="f62" y="f42"/>
                  <a:pt x="f69" y="f43"/>
                  <a:pt x="f64" y="f27"/>
                </a:cubicBezTo>
                <a:cubicBezTo>
                  <a:pt x="f68" y="f42"/>
                  <a:pt x="f63" y="f43"/>
                  <a:pt x="f55" y="f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334800" y="282600"/>
            <a:ext cx="8410320" cy="91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5400" b="0" i="0" u="none" strike="noStrike" baseline="0" dirty="0">
                <a:ln>
                  <a:noFill/>
                </a:ln>
                <a:solidFill>
                  <a:srgbClr val="000099"/>
                </a:solidFill>
                <a:latin typeface="Arial" pitchFamily="18"/>
                <a:ea typeface="華康粗圓體" pitchFamily="49"/>
                <a:cs typeface="華康粗圓體" pitchFamily="49"/>
              </a:rPr>
              <a:t>愛一個人，不是件容易的事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16000" y="2565360"/>
            <a:ext cx="2649600" cy="381635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364000" y="2133720"/>
            <a:ext cx="2213280" cy="36464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手繪多邊形 6"/>
          <p:cNvSpPr/>
          <p:nvPr/>
        </p:nvSpPr>
        <p:spPr>
          <a:xfrm>
            <a:off x="325440" y="1744560"/>
            <a:ext cx="2301839" cy="739439"/>
          </a:xfrm>
          <a:custGeom>
            <a:avLst>
              <a:gd name="f0" fmla="val 14307"/>
              <a:gd name="f1" fmla="val 32899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FF99CC"/>
          </a:solidFill>
          <a:ln w="381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我不愛妳</a:t>
            </a:r>
          </a:p>
        </p:txBody>
      </p:sp>
      <p:sp>
        <p:nvSpPr>
          <p:cNvPr id="8" name="手繪多邊形 7"/>
          <p:cNvSpPr/>
          <p:nvPr/>
        </p:nvSpPr>
        <p:spPr>
          <a:xfrm>
            <a:off x="6588000" y="1484279"/>
            <a:ext cx="2301839" cy="739439"/>
          </a:xfrm>
          <a:custGeom>
            <a:avLst>
              <a:gd name="f0" fmla="val 3813"/>
              <a:gd name="f1" fmla="val 30376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CCFFFF"/>
          </a:solidFill>
          <a:ln w="381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我愛妳…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-71280" y="2852640"/>
            <a:ext cx="9612000" cy="2664000"/>
          </a:xfrm>
          <a:custGeom>
            <a:avLst>
              <a:gd name="f0" fmla="val 14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-2147483647"/>
              <a:gd name="f9" fmla="val 2147483647"/>
              <a:gd name="f10" fmla="val 2230"/>
              <a:gd name="f11" fmla="val 8640"/>
              <a:gd name="f12" fmla="val 12960"/>
              <a:gd name="f13" fmla="+- 0 0 0"/>
              <a:gd name="f14" fmla="*/ f5 1 21600"/>
              <a:gd name="f15" fmla="*/ f6 1 21600"/>
              <a:gd name="f16" fmla="pin 0 f0 2230"/>
              <a:gd name="f17" fmla="pin 8640 f1 12960"/>
              <a:gd name="f18" fmla="*/ f13 f2 1"/>
              <a:gd name="f19" fmla="val f16"/>
              <a:gd name="f20" fmla="val f17"/>
              <a:gd name="f21" fmla="*/ f7 f14 1"/>
              <a:gd name="f22" fmla="*/ f16 f15 1"/>
              <a:gd name="f23" fmla="*/ f17 f14 1"/>
              <a:gd name="f24" fmla="*/ 21600 f15 1"/>
              <a:gd name="f25" fmla="*/ f18 1 f4"/>
              <a:gd name="f26" fmla="*/ 10800 f15 1"/>
              <a:gd name="f27" fmla="+- 21600 0 f19"/>
              <a:gd name="f28" fmla="+- f20 0 10800"/>
              <a:gd name="f29" fmla="*/ 7900 f19 1"/>
              <a:gd name="f30" fmla="*/ f19 2 1"/>
              <a:gd name="f31" fmla="*/ f19 f15 1"/>
              <a:gd name="f32" fmla="+- f25 0 f3"/>
              <a:gd name="f33" fmla="*/ f28 2 1"/>
              <a:gd name="f34" fmla="*/ f29 1 2230"/>
              <a:gd name="f35" fmla="+- 21600 0 f30"/>
              <a:gd name="f36" fmla="*/ f30 f15 1"/>
              <a:gd name="f37" fmla="*/ f27 f15 1"/>
              <a:gd name="f38" fmla="abs f33"/>
              <a:gd name="f39" fmla="+- f19 0 f34"/>
              <a:gd name="f40" fmla="+- f19 f34 0"/>
              <a:gd name="f41" fmla="+- 21600 0 f33"/>
              <a:gd name="f42" fmla="+- f27 f34 0"/>
              <a:gd name="f43" fmla="+- f27 0 f34"/>
              <a:gd name="f44" fmla="*/ f35 f15 1"/>
              <a:gd name="f45" fmla="?: f28 0 f38"/>
              <a:gd name="f46" fmla="?: f28 f41 21600"/>
              <a:gd name="f47" fmla="*/ f38 1 2"/>
              <a:gd name="f48" fmla="*/ f38 f14 1"/>
              <a:gd name="f49" fmla="*/ f41 f14 1"/>
              <a:gd name="f50" fmla="+- f46 0 f45"/>
              <a:gd name="f51" fmla="+- f45 3600 0"/>
              <a:gd name="f52" fmla="+- f46 f47 0"/>
              <a:gd name="f53" fmla="+- 21600 0 f47"/>
              <a:gd name="f54" fmla="+- 21600 0 f45"/>
              <a:gd name="f55" fmla="+- 21600 0 f46"/>
              <a:gd name="f56" fmla="*/ f47 f14 1"/>
              <a:gd name="f57" fmla="+- f51 0 f47"/>
              <a:gd name="f58" fmla="+- f52 0 3600"/>
              <a:gd name="f59" fmla="*/ f50 1 2"/>
              <a:gd name="f60" fmla="*/ f53 f14 1"/>
              <a:gd name="f61" fmla="+- f45 f59 0"/>
              <a:gd name="f62" fmla="+- 21600 0 f57"/>
              <a:gd name="f63" fmla="+- 21600 0 f58"/>
              <a:gd name="f64" fmla="+- 21600 0 f61"/>
              <a:gd name="f65" fmla="+- f61 0 f47"/>
              <a:gd name="f66" fmla="+- f61 f47 0"/>
              <a:gd name="f67" fmla="*/ f61 f14 1"/>
              <a:gd name="f68" fmla="+- f64 0 f47"/>
              <a:gd name="f69" fmla="+- f64 f47 0"/>
              <a:gd name="f70" fmla="*/ f64 f14 1"/>
            </a:gdLst>
            <a:ahLst>
              <a:ahXY gdRefY="f0" minY="f7" maxY="f10">
                <a:pos x="f21" y="f22"/>
              </a:ahXY>
              <a:ahXY gdRefX="f1" minX="f11" maxX="f12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67" y="f31"/>
              </a:cxn>
              <a:cxn ang="f32">
                <a:pos x="f56" y="f26"/>
              </a:cxn>
              <a:cxn ang="f32">
                <a:pos x="f70" y="f37"/>
              </a:cxn>
              <a:cxn ang="f32">
                <a:pos x="f60" y="f26"/>
              </a:cxn>
            </a:cxnLst>
            <a:rect l="f48" t="f36" r="f49" b="f44"/>
            <a:pathLst>
              <a:path w="21600" h="21600">
                <a:moveTo>
                  <a:pt x="f45" y="f19"/>
                </a:moveTo>
                <a:cubicBezTo>
                  <a:pt x="f57" y="f39"/>
                  <a:pt x="f65" y="f40"/>
                  <a:pt x="f61" y="f19"/>
                </a:cubicBezTo>
                <a:cubicBezTo>
                  <a:pt x="f66" y="f39"/>
                  <a:pt x="f58" y="f40"/>
                  <a:pt x="f46" y="f19"/>
                </a:cubicBezTo>
                <a:lnTo>
                  <a:pt x="f54" y="f27"/>
                </a:lnTo>
                <a:cubicBezTo>
                  <a:pt x="f62" y="f42"/>
                  <a:pt x="f69" y="f43"/>
                  <a:pt x="f64" y="f27"/>
                </a:cubicBezTo>
                <a:cubicBezTo>
                  <a:pt x="f68" y="f42"/>
                  <a:pt x="f63" y="f43"/>
                  <a:pt x="f55" y="f2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-108000" y="2133720"/>
            <a:ext cx="9612360" cy="2663640"/>
          </a:xfrm>
          <a:custGeom>
            <a:avLst>
              <a:gd name="f0" fmla="val 14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-2147483647"/>
              <a:gd name="f9" fmla="val 2147483647"/>
              <a:gd name="f10" fmla="val 2230"/>
              <a:gd name="f11" fmla="val 8640"/>
              <a:gd name="f12" fmla="val 12960"/>
              <a:gd name="f13" fmla="+- 0 0 0"/>
              <a:gd name="f14" fmla="*/ f5 1 21600"/>
              <a:gd name="f15" fmla="*/ f6 1 21600"/>
              <a:gd name="f16" fmla="pin 0 f0 2230"/>
              <a:gd name="f17" fmla="pin 8640 f1 12960"/>
              <a:gd name="f18" fmla="*/ f13 f2 1"/>
              <a:gd name="f19" fmla="val f16"/>
              <a:gd name="f20" fmla="val f17"/>
              <a:gd name="f21" fmla="*/ f7 f14 1"/>
              <a:gd name="f22" fmla="*/ f16 f15 1"/>
              <a:gd name="f23" fmla="*/ f17 f14 1"/>
              <a:gd name="f24" fmla="*/ 21600 f15 1"/>
              <a:gd name="f25" fmla="*/ f18 1 f4"/>
              <a:gd name="f26" fmla="*/ 10800 f15 1"/>
              <a:gd name="f27" fmla="+- 21600 0 f19"/>
              <a:gd name="f28" fmla="+- f20 0 10800"/>
              <a:gd name="f29" fmla="*/ 7900 f19 1"/>
              <a:gd name="f30" fmla="*/ f19 2 1"/>
              <a:gd name="f31" fmla="*/ f19 f15 1"/>
              <a:gd name="f32" fmla="+- f25 0 f3"/>
              <a:gd name="f33" fmla="*/ f28 2 1"/>
              <a:gd name="f34" fmla="*/ f29 1 2230"/>
              <a:gd name="f35" fmla="+- 21600 0 f30"/>
              <a:gd name="f36" fmla="*/ f30 f15 1"/>
              <a:gd name="f37" fmla="*/ f27 f15 1"/>
              <a:gd name="f38" fmla="abs f33"/>
              <a:gd name="f39" fmla="+- f19 0 f34"/>
              <a:gd name="f40" fmla="+- f19 f34 0"/>
              <a:gd name="f41" fmla="+- 21600 0 f33"/>
              <a:gd name="f42" fmla="+- f27 f34 0"/>
              <a:gd name="f43" fmla="+- f27 0 f34"/>
              <a:gd name="f44" fmla="*/ f35 f15 1"/>
              <a:gd name="f45" fmla="?: f28 0 f38"/>
              <a:gd name="f46" fmla="?: f28 f41 21600"/>
              <a:gd name="f47" fmla="*/ f38 1 2"/>
              <a:gd name="f48" fmla="*/ f38 f14 1"/>
              <a:gd name="f49" fmla="*/ f41 f14 1"/>
              <a:gd name="f50" fmla="+- f46 0 f45"/>
              <a:gd name="f51" fmla="+- f45 3600 0"/>
              <a:gd name="f52" fmla="+- f46 f47 0"/>
              <a:gd name="f53" fmla="+- 21600 0 f47"/>
              <a:gd name="f54" fmla="+- 21600 0 f45"/>
              <a:gd name="f55" fmla="+- 21600 0 f46"/>
              <a:gd name="f56" fmla="*/ f47 f14 1"/>
              <a:gd name="f57" fmla="+- f51 0 f47"/>
              <a:gd name="f58" fmla="+- f52 0 3600"/>
              <a:gd name="f59" fmla="*/ f50 1 2"/>
              <a:gd name="f60" fmla="*/ f53 f14 1"/>
              <a:gd name="f61" fmla="+- f45 f59 0"/>
              <a:gd name="f62" fmla="+- 21600 0 f57"/>
              <a:gd name="f63" fmla="+- 21600 0 f58"/>
              <a:gd name="f64" fmla="+- 21600 0 f61"/>
              <a:gd name="f65" fmla="+- f61 0 f47"/>
              <a:gd name="f66" fmla="+- f61 f47 0"/>
              <a:gd name="f67" fmla="*/ f61 f14 1"/>
              <a:gd name="f68" fmla="+- f64 0 f47"/>
              <a:gd name="f69" fmla="+- f64 f47 0"/>
              <a:gd name="f70" fmla="*/ f64 f14 1"/>
            </a:gdLst>
            <a:ahLst>
              <a:ahXY gdRefY="f0" minY="f7" maxY="f10">
                <a:pos x="f21" y="f22"/>
              </a:ahXY>
              <a:ahXY gdRefX="f1" minX="f11" maxX="f12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67" y="f31"/>
              </a:cxn>
              <a:cxn ang="f32">
                <a:pos x="f56" y="f26"/>
              </a:cxn>
              <a:cxn ang="f32">
                <a:pos x="f70" y="f37"/>
              </a:cxn>
              <a:cxn ang="f32">
                <a:pos x="f60" y="f26"/>
              </a:cxn>
            </a:cxnLst>
            <a:rect l="f48" t="f36" r="f49" b="f44"/>
            <a:pathLst>
              <a:path w="21600" h="21600">
                <a:moveTo>
                  <a:pt x="f45" y="f19"/>
                </a:moveTo>
                <a:cubicBezTo>
                  <a:pt x="f57" y="f39"/>
                  <a:pt x="f65" y="f40"/>
                  <a:pt x="f61" y="f19"/>
                </a:cubicBezTo>
                <a:cubicBezTo>
                  <a:pt x="f66" y="f39"/>
                  <a:pt x="f58" y="f40"/>
                  <a:pt x="f46" y="f19"/>
                </a:cubicBezTo>
                <a:lnTo>
                  <a:pt x="f54" y="f27"/>
                </a:lnTo>
                <a:cubicBezTo>
                  <a:pt x="f62" y="f42"/>
                  <a:pt x="f69" y="f43"/>
                  <a:pt x="f64" y="f27"/>
                </a:cubicBezTo>
                <a:cubicBezTo>
                  <a:pt x="f68" y="f42"/>
                  <a:pt x="f63" y="f43"/>
                  <a:pt x="f55" y="f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326880" y="404640"/>
            <a:ext cx="8471160" cy="764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400" b="0" i="0" u="none" strike="noStrike" baseline="0" dirty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華康粗圓體" pitchFamily="49"/>
                <a:cs typeface="華康粗圓體" pitchFamily="49"/>
              </a:rPr>
              <a:t>接受別人真心的愛，更要懂得珍惜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244800">
            <a:off x="395393" y="4292479"/>
            <a:ext cx="8424720" cy="396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692360" y="1557359"/>
            <a:ext cx="6048360" cy="4268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-71280" y="2852640"/>
            <a:ext cx="9612000" cy="2664000"/>
          </a:xfrm>
          <a:custGeom>
            <a:avLst>
              <a:gd name="f0" fmla="val 14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-2147483647"/>
              <a:gd name="f9" fmla="val 2147483647"/>
              <a:gd name="f10" fmla="val 2230"/>
              <a:gd name="f11" fmla="val 8640"/>
              <a:gd name="f12" fmla="val 12960"/>
              <a:gd name="f13" fmla="+- 0 0 0"/>
              <a:gd name="f14" fmla="*/ f5 1 21600"/>
              <a:gd name="f15" fmla="*/ f6 1 21600"/>
              <a:gd name="f16" fmla="pin 0 f0 2230"/>
              <a:gd name="f17" fmla="pin 8640 f1 12960"/>
              <a:gd name="f18" fmla="*/ f13 f2 1"/>
              <a:gd name="f19" fmla="val f16"/>
              <a:gd name="f20" fmla="val f17"/>
              <a:gd name="f21" fmla="*/ f7 f14 1"/>
              <a:gd name="f22" fmla="*/ f16 f15 1"/>
              <a:gd name="f23" fmla="*/ f17 f14 1"/>
              <a:gd name="f24" fmla="*/ 21600 f15 1"/>
              <a:gd name="f25" fmla="*/ f18 1 f4"/>
              <a:gd name="f26" fmla="*/ 10800 f15 1"/>
              <a:gd name="f27" fmla="+- 21600 0 f19"/>
              <a:gd name="f28" fmla="+- f20 0 10800"/>
              <a:gd name="f29" fmla="*/ 7900 f19 1"/>
              <a:gd name="f30" fmla="*/ f19 2 1"/>
              <a:gd name="f31" fmla="*/ f19 f15 1"/>
              <a:gd name="f32" fmla="+- f25 0 f3"/>
              <a:gd name="f33" fmla="*/ f28 2 1"/>
              <a:gd name="f34" fmla="*/ f29 1 2230"/>
              <a:gd name="f35" fmla="+- 21600 0 f30"/>
              <a:gd name="f36" fmla="*/ f30 f15 1"/>
              <a:gd name="f37" fmla="*/ f27 f15 1"/>
              <a:gd name="f38" fmla="abs f33"/>
              <a:gd name="f39" fmla="+- f19 0 f34"/>
              <a:gd name="f40" fmla="+- f19 f34 0"/>
              <a:gd name="f41" fmla="+- 21600 0 f33"/>
              <a:gd name="f42" fmla="+- f27 f34 0"/>
              <a:gd name="f43" fmla="+- f27 0 f34"/>
              <a:gd name="f44" fmla="*/ f35 f15 1"/>
              <a:gd name="f45" fmla="?: f28 0 f38"/>
              <a:gd name="f46" fmla="?: f28 f41 21600"/>
              <a:gd name="f47" fmla="*/ f38 1 2"/>
              <a:gd name="f48" fmla="*/ f38 f14 1"/>
              <a:gd name="f49" fmla="*/ f41 f14 1"/>
              <a:gd name="f50" fmla="+- f46 0 f45"/>
              <a:gd name="f51" fmla="+- f45 3600 0"/>
              <a:gd name="f52" fmla="+- f46 f47 0"/>
              <a:gd name="f53" fmla="+- 21600 0 f47"/>
              <a:gd name="f54" fmla="+- 21600 0 f45"/>
              <a:gd name="f55" fmla="+- 21600 0 f46"/>
              <a:gd name="f56" fmla="*/ f47 f14 1"/>
              <a:gd name="f57" fmla="+- f51 0 f47"/>
              <a:gd name="f58" fmla="+- f52 0 3600"/>
              <a:gd name="f59" fmla="*/ f50 1 2"/>
              <a:gd name="f60" fmla="*/ f53 f14 1"/>
              <a:gd name="f61" fmla="+- f45 f59 0"/>
              <a:gd name="f62" fmla="+- 21600 0 f57"/>
              <a:gd name="f63" fmla="+- 21600 0 f58"/>
              <a:gd name="f64" fmla="+- 21600 0 f61"/>
              <a:gd name="f65" fmla="+- f61 0 f47"/>
              <a:gd name="f66" fmla="+- f61 f47 0"/>
              <a:gd name="f67" fmla="*/ f61 f14 1"/>
              <a:gd name="f68" fmla="+- f64 0 f47"/>
              <a:gd name="f69" fmla="+- f64 f47 0"/>
              <a:gd name="f70" fmla="*/ f64 f14 1"/>
            </a:gdLst>
            <a:ahLst>
              <a:ahXY gdRefY="f0" minY="f7" maxY="f10">
                <a:pos x="f21" y="f22"/>
              </a:ahXY>
              <a:ahXY gdRefX="f1" minX="f11" maxX="f12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67" y="f31"/>
              </a:cxn>
              <a:cxn ang="f32">
                <a:pos x="f56" y="f26"/>
              </a:cxn>
              <a:cxn ang="f32">
                <a:pos x="f70" y="f37"/>
              </a:cxn>
              <a:cxn ang="f32">
                <a:pos x="f60" y="f26"/>
              </a:cxn>
            </a:cxnLst>
            <a:rect l="f48" t="f36" r="f49" b="f44"/>
            <a:pathLst>
              <a:path w="21600" h="21600">
                <a:moveTo>
                  <a:pt x="f45" y="f19"/>
                </a:moveTo>
                <a:cubicBezTo>
                  <a:pt x="f57" y="f39"/>
                  <a:pt x="f65" y="f40"/>
                  <a:pt x="f61" y="f19"/>
                </a:cubicBezTo>
                <a:cubicBezTo>
                  <a:pt x="f66" y="f39"/>
                  <a:pt x="f58" y="f40"/>
                  <a:pt x="f46" y="f19"/>
                </a:cubicBezTo>
                <a:lnTo>
                  <a:pt x="f54" y="f27"/>
                </a:lnTo>
                <a:cubicBezTo>
                  <a:pt x="f62" y="f42"/>
                  <a:pt x="f69" y="f43"/>
                  <a:pt x="f64" y="f27"/>
                </a:cubicBezTo>
                <a:cubicBezTo>
                  <a:pt x="f68" y="f42"/>
                  <a:pt x="f63" y="f43"/>
                  <a:pt x="f55" y="f2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-108000" y="2133720"/>
            <a:ext cx="9612360" cy="2663640"/>
          </a:xfrm>
          <a:custGeom>
            <a:avLst>
              <a:gd name="f0" fmla="val 1400"/>
              <a:gd name="f1" fmla="val 1080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-2147483647"/>
              <a:gd name="f9" fmla="val 2147483647"/>
              <a:gd name="f10" fmla="val 2230"/>
              <a:gd name="f11" fmla="val 8640"/>
              <a:gd name="f12" fmla="val 12960"/>
              <a:gd name="f13" fmla="+- 0 0 0"/>
              <a:gd name="f14" fmla="*/ f5 1 21600"/>
              <a:gd name="f15" fmla="*/ f6 1 21600"/>
              <a:gd name="f16" fmla="pin 0 f0 2230"/>
              <a:gd name="f17" fmla="pin 8640 f1 12960"/>
              <a:gd name="f18" fmla="*/ f13 f2 1"/>
              <a:gd name="f19" fmla="val f16"/>
              <a:gd name="f20" fmla="val f17"/>
              <a:gd name="f21" fmla="*/ f7 f14 1"/>
              <a:gd name="f22" fmla="*/ f16 f15 1"/>
              <a:gd name="f23" fmla="*/ f17 f14 1"/>
              <a:gd name="f24" fmla="*/ 21600 f15 1"/>
              <a:gd name="f25" fmla="*/ f18 1 f4"/>
              <a:gd name="f26" fmla="*/ 10800 f15 1"/>
              <a:gd name="f27" fmla="+- 21600 0 f19"/>
              <a:gd name="f28" fmla="+- f20 0 10800"/>
              <a:gd name="f29" fmla="*/ 7900 f19 1"/>
              <a:gd name="f30" fmla="*/ f19 2 1"/>
              <a:gd name="f31" fmla="*/ f19 f15 1"/>
              <a:gd name="f32" fmla="+- f25 0 f3"/>
              <a:gd name="f33" fmla="*/ f28 2 1"/>
              <a:gd name="f34" fmla="*/ f29 1 2230"/>
              <a:gd name="f35" fmla="+- 21600 0 f30"/>
              <a:gd name="f36" fmla="*/ f30 f15 1"/>
              <a:gd name="f37" fmla="*/ f27 f15 1"/>
              <a:gd name="f38" fmla="abs f33"/>
              <a:gd name="f39" fmla="+- f19 0 f34"/>
              <a:gd name="f40" fmla="+- f19 f34 0"/>
              <a:gd name="f41" fmla="+- 21600 0 f33"/>
              <a:gd name="f42" fmla="+- f27 f34 0"/>
              <a:gd name="f43" fmla="+- f27 0 f34"/>
              <a:gd name="f44" fmla="*/ f35 f15 1"/>
              <a:gd name="f45" fmla="?: f28 0 f38"/>
              <a:gd name="f46" fmla="?: f28 f41 21600"/>
              <a:gd name="f47" fmla="*/ f38 1 2"/>
              <a:gd name="f48" fmla="*/ f38 f14 1"/>
              <a:gd name="f49" fmla="*/ f41 f14 1"/>
              <a:gd name="f50" fmla="+- f46 0 f45"/>
              <a:gd name="f51" fmla="+- f45 3600 0"/>
              <a:gd name="f52" fmla="+- f46 f47 0"/>
              <a:gd name="f53" fmla="+- 21600 0 f47"/>
              <a:gd name="f54" fmla="+- 21600 0 f45"/>
              <a:gd name="f55" fmla="+- 21600 0 f46"/>
              <a:gd name="f56" fmla="*/ f47 f14 1"/>
              <a:gd name="f57" fmla="+- f51 0 f47"/>
              <a:gd name="f58" fmla="+- f52 0 3600"/>
              <a:gd name="f59" fmla="*/ f50 1 2"/>
              <a:gd name="f60" fmla="*/ f53 f14 1"/>
              <a:gd name="f61" fmla="+- f45 f59 0"/>
              <a:gd name="f62" fmla="+- 21600 0 f57"/>
              <a:gd name="f63" fmla="+- 21600 0 f58"/>
              <a:gd name="f64" fmla="+- 21600 0 f61"/>
              <a:gd name="f65" fmla="+- f61 0 f47"/>
              <a:gd name="f66" fmla="+- f61 f47 0"/>
              <a:gd name="f67" fmla="*/ f61 f14 1"/>
              <a:gd name="f68" fmla="+- f64 0 f47"/>
              <a:gd name="f69" fmla="+- f64 f47 0"/>
              <a:gd name="f70" fmla="*/ f64 f14 1"/>
            </a:gdLst>
            <a:ahLst>
              <a:ahXY gdRefY="f0" minY="f7" maxY="f10">
                <a:pos x="f21" y="f22"/>
              </a:ahXY>
              <a:ahXY gdRefX="f1" minX="f11" maxX="f12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32">
                <a:pos x="f67" y="f31"/>
              </a:cxn>
              <a:cxn ang="f32">
                <a:pos x="f56" y="f26"/>
              </a:cxn>
              <a:cxn ang="f32">
                <a:pos x="f70" y="f37"/>
              </a:cxn>
              <a:cxn ang="f32">
                <a:pos x="f60" y="f26"/>
              </a:cxn>
            </a:cxnLst>
            <a:rect l="f48" t="f36" r="f49" b="f44"/>
            <a:pathLst>
              <a:path w="21600" h="21600">
                <a:moveTo>
                  <a:pt x="f45" y="f19"/>
                </a:moveTo>
                <a:cubicBezTo>
                  <a:pt x="f57" y="f39"/>
                  <a:pt x="f65" y="f40"/>
                  <a:pt x="f61" y="f19"/>
                </a:cubicBezTo>
                <a:cubicBezTo>
                  <a:pt x="f66" y="f39"/>
                  <a:pt x="f58" y="f40"/>
                  <a:pt x="f46" y="f19"/>
                </a:cubicBezTo>
                <a:lnTo>
                  <a:pt x="f54" y="f27"/>
                </a:lnTo>
                <a:cubicBezTo>
                  <a:pt x="f62" y="f42"/>
                  <a:pt x="f69" y="f43"/>
                  <a:pt x="f64" y="f27"/>
                </a:cubicBezTo>
                <a:cubicBezTo>
                  <a:pt x="f68" y="f42"/>
                  <a:pt x="f63" y="f43"/>
                  <a:pt x="f55" y="f27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1187280" y="281160"/>
            <a:ext cx="7038720" cy="9169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5400" b="0" i="0" u="none" strike="noStrike" baseline="0" dirty="0">
                <a:ln>
                  <a:noFill/>
                </a:ln>
                <a:solidFill>
                  <a:srgbClr val="006600"/>
                </a:solidFill>
                <a:latin typeface="Arial" pitchFamily="18"/>
                <a:ea typeface="華康粗圓體" pitchFamily="49"/>
                <a:cs typeface="華康粗圓體" pitchFamily="49"/>
              </a:rPr>
              <a:t>愛人與被愛都需要學習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411280" y="2060639"/>
            <a:ext cx="4537080" cy="3201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867279" y="2349360"/>
            <a:ext cx="2248200" cy="318132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1476360" y="2349360"/>
            <a:ext cx="2128680" cy="33130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7280" y="549360"/>
            <a:ext cx="7056720" cy="635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群組 2"/>
          <p:cNvGrpSpPr/>
          <p:nvPr/>
        </p:nvGrpSpPr>
        <p:grpSpPr>
          <a:xfrm>
            <a:off x="1546200" y="5281560"/>
            <a:ext cx="1297080" cy="1123920"/>
            <a:chOff x="1546200" y="5281560"/>
            <a:chExt cx="1297080" cy="1123920"/>
          </a:xfrm>
        </p:grpSpPr>
        <p:sp>
          <p:nvSpPr>
            <p:cNvPr id="4" name="手繪多邊形 3"/>
            <p:cNvSpPr/>
            <p:nvPr/>
          </p:nvSpPr>
          <p:spPr>
            <a:xfrm>
              <a:off x="1546200" y="5281560"/>
              <a:ext cx="1297080" cy="1123920"/>
            </a:xfrm>
            <a:custGeom>
              <a:avLst>
                <a:gd name="f0" fmla="val 2700"/>
              </a:avLst>
              <a:gdLst>
                <a:gd name="f1" fmla="val w"/>
                <a:gd name="f2" fmla="val h"/>
                <a:gd name="f3" fmla="val ss"/>
                <a:gd name="f4" fmla="val 0"/>
                <a:gd name="f5" fmla="val 10800"/>
                <a:gd name="f6" fmla="val -2147483647"/>
                <a:gd name="f7" fmla="val 2147483647"/>
                <a:gd name="f8" fmla="abs f1"/>
                <a:gd name="f9" fmla="abs f2"/>
                <a:gd name="f10" fmla="abs f3"/>
                <a:gd name="f11" fmla="pin 0 f0 10800"/>
                <a:gd name="f12" fmla="?: f8 f1 1"/>
                <a:gd name="f13" fmla="?: f9 f2 1"/>
                <a:gd name="f14" fmla="?: f10 f3 1"/>
                <a:gd name="f15" fmla="*/ f11 21599 1"/>
                <a:gd name="f16" fmla="*/ f12 1 21600"/>
                <a:gd name="f17" fmla="*/ f13 1 21600"/>
                <a:gd name="f18" fmla="*/ 21600 f12 1"/>
                <a:gd name="f19" fmla="*/ 21600 f13 1"/>
                <a:gd name="f20" fmla="*/ f15 1 21600"/>
                <a:gd name="f21" fmla="min f17 f16"/>
                <a:gd name="f22" fmla="*/ f18 1 f14"/>
                <a:gd name="f23" fmla="*/ f19 1 f14"/>
                <a:gd name="f24" fmla="+- f22 0 f20"/>
                <a:gd name="f25" fmla="+- f23 0 f20"/>
                <a:gd name="f26" fmla="*/ f11 f21 1"/>
                <a:gd name="f27" fmla="*/ f4 f21 1"/>
                <a:gd name="f28" fmla="*/ f20 f21 1"/>
                <a:gd name="f29" fmla="*/ f22 f21 1"/>
                <a:gd name="f30" fmla="*/ f23 f21 1"/>
                <a:gd name="f31" fmla="*/ f24 f21 1"/>
                <a:gd name="f32" fmla="*/ f25 f21 1"/>
              </a:gdLst>
              <a:ahLst>
                <a:ahXY gdRefX="f0" minX="f4" maxX="f5">
                  <a:pos x="f26" y="f2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28" r="f31" b="f32"/>
              <a:pathLst>
                <a:path>
                  <a:moveTo>
                    <a:pt x="f27" y="f27"/>
                  </a:moveTo>
                  <a:lnTo>
                    <a:pt x="f29" y="f27"/>
                  </a:lnTo>
                  <a:lnTo>
                    <a:pt x="f29" y="f30"/>
                  </a:lnTo>
                  <a:lnTo>
                    <a:pt x="f27" y="f30"/>
                  </a:lnTo>
                  <a:close/>
                </a:path>
                <a:path>
                  <a:moveTo>
                    <a:pt x="f27" y="f27"/>
                  </a:moveTo>
                  <a:lnTo>
                    <a:pt x="f29" y="f27"/>
                  </a:lnTo>
                  <a:lnTo>
                    <a:pt x="f31" y="f28"/>
                  </a:lnTo>
                  <a:lnTo>
                    <a:pt x="f28" y="f28"/>
                  </a:lnTo>
                  <a:close/>
                </a:path>
                <a:path>
                  <a:moveTo>
                    <a:pt x="f29" y="f27"/>
                  </a:moveTo>
                  <a:lnTo>
                    <a:pt x="f29" y="f30"/>
                  </a:lnTo>
                  <a:lnTo>
                    <a:pt x="f31" y="f32"/>
                  </a:lnTo>
                  <a:lnTo>
                    <a:pt x="f31" y="f28"/>
                  </a:lnTo>
                  <a:close/>
                </a:path>
                <a:path>
                  <a:moveTo>
                    <a:pt x="f29" y="f30"/>
                  </a:moveTo>
                  <a:lnTo>
                    <a:pt x="f27" y="f30"/>
                  </a:lnTo>
                  <a:lnTo>
                    <a:pt x="f28" y="f32"/>
                  </a:lnTo>
                  <a:lnTo>
                    <a:pt x="f31" y="f32"/>
                  </a:lnTo>
                  <a:close/>
                </a:path>
                <a:path>
                  <a:moveTo>
                    <a:pt x="f27" y="f30"/>
                  </a:moveTo>
                  <a:lnTo>
                    <a:pt x="f27" y="f27"/>
                  </a:lnTo>
                  <a:lnTo>
                    <a:pt x="f28" y="f28"/>
                  </a:lnTo>
                  <a:lnTo>
                    <a:pt x="f28" y="f32"/>
                  </a:lnTo>
                  <a:close/>
                </a:path>
              </a:pathLst>
            </a:custGeom>
            <a:solidFill>
              <a:srgbClr val="339966"/>
            </a:solidFill>
            <a:ln w="381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1935000" y="5548320"/>
              <a:ext cx="58932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32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是</a:t>
              </a: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6586560" y="5281560"/>
            <a:ext cx="1152360" cy="1123920"/>
            <a:chOff x="6586560" y="5281560"/>
            <a:chExt cx="1152360" cy="1123920"/>
          </a:xfrm>
        </p:grpSpPr>
        <p:sp>
          <p:nvSpPr>
            <p:cNvPr id="7" name="手繪多邊形 6"/>
            <p:cNvSpPr/>
            <p:nvPr/>
          </p:nvSpPr>
          <p:spPr>
            <a:xfrm>
              <a:off x="6586560" y="5281560"/>
              <a:ext cx="1152360" cy="1123920"/>
            </a:xfrm>
            <a:custGeom>
              <a:avLst>
                <a:gd name="f0" fmla="val 2700"/>
              </a:avLst>
              <a:gdLst>
                <a:gd name="f1" fmla="val w"/>
                <a:gd name="f2" fmla="val h"/>
                <a:gd name="f3" fmla="val ss"/>
                <a:gd name="f4" fmla="val 0"/>
                <a:gd name="f5" fmla="val 10800"/>
                <a:gd name="f6" fmla="val -2147483647"/>
                <a:gd name="f7" fmla="val 2147483647"/>
                <a:gd name="f8" fmla="abs f1"/>
                <a:gd name="f9" fmla="abs f2"/>
                <a:gd name="f10" fmla="abs f3"/>
                <a:gd name="f11" fmla="pin 0 f0 10800"/>
                <a:gd name="f12" fmla="?: f8 f1 1"/>
                <a:gd name="f13" fmla="?: f9 f2 1"/>
                <a:gd name="f14" fmla="?: f10 f3 1"/>
                <a:gd name="f15" fmla="*/ f11 21599 1"/>
                <a:gd name="f16" fmla="*/ f12 1 21600"/>
                <a:gd name="f17" fmla="*/ f13 1 21600"/>
                <a:gd name="f18" fmla="*/ 21600 f12 1"/>
                <a:gd name="f19" fmla="*/ 21600 f13 1"/>
                <a:gd name="f20" fmla="*/ f15 1 21600"/>
                <a:gd name="f21" fmla="min f17 f16"/>
                <a:gd name="f22" fmla="*/ f18 1 f14"/>
                <a:gd name="f23" fmla="*/ f19 1 f14"/>
                <a:gd name="f24" fmla="+- f22 0 f20"/>
                <a:gd name="f25" fmla="+- f23 0 f20"/>
                <a:gd name="f26" fmla="*/ f11 f21 1"/>
                <a:gd name="f27" fmla="*/ f4 f21 1"/>
                <a:gd name="f28" fmla="*/ f20 f21 1"/>
                <a:gd name="f29" fmla="*/ f22 f21 1"/>
                <a:gd name="f30" fmla="*/ f23 f21 1"/>
                <a:gd name="f31" fmla="*/ f24 f21 1"/>
                <a:gd name="f32" fmla="*/ f25 f21 1"/>
              </a:gdLst>
              <a:ahLst>
                <a:ahXY gdRefX="f0" minX="f4" maxX="f5">
                  <a:pos x="f26" y="f2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28" r="f31" b="f32"/>
              <a:pathLst>
                <a:path>
                  <a:moveTo>
                    <a:pt x="f27" y="f27"/>
                  </a:moveTo>
                  <a:lnTo>
                    <a:pt x="f29" y="f27"/>
                  </a:lnTo>
                  <a:lnTo>
                    <a:pt x="f29" y="f30"/>
                  </a:lnTo>
                  <a:lnTo>
                    <a:pt x="f27" y="f30"/>
                  </a:lnTo>
                  <a:close/>
                </a:path>
                <a:path>
                  <a:moveTo>
                    <a:pt x="f27" y="f27"/>
                  </a:moveTo>
                  <a:lnTo>
                    <a:pt x="f29" y="f27"/>
                  </a:lnTo>
                  <a:lnTo>
                    <a:pt x="f31" y="f28"/>
                  </a:lnTo>
                  <a:lnTo>
                    <a:pt x="f28" y="f28"/>
                  </a:lnTo>
                  <a:close/>
                </a:path>
                <a:path>
                  <a:moveTo>
                    <a:pt x="f29" y="f27"/>
                  </a:moveTo>
                  <a:lnTo>
                    <a:pt x="f29" y="f30"/>
                  </a:lnTo>
                  <a:lnTo>
                    <a:pt x="f31" y="f32"/>
                  </a:lnTo>
                  <a:lnTo>
                    <a:pt x="f31" y="f28"/>
                  </a:lnTo>
                  <a:close/>
                </a:path>
                <a:path>
                  <a:moveTo>
                    <a:pt x="f29" y="f30"/>
                  </a:moveTo>
                  <a:lnTo>
                    <a:pt x="f27" y="f30"/>
                  </a:lnTo>
                  <a:lnTo>
                    <a:pt x="f28" y="f32"/>
                  </a:lnTo>
                  <a:lnTo>
                    <a:pt x="f31" y="f32"/>
                  </a:lnTo>
                  <a:close/>
                </a:path>
                <a:path>
                  <a:moveTo>
                    <a:pt x="f27" y="f30"/>
                  </a:moveTo>
                  <a:lnTo>
                    <a:pt x="f27" y="f27"/>
                  </a:lnTo>
                  <a:lnTo>
                    <a:pt x="f28" y="f28"/>
                  </a:lnTo>
                  <a:lnTo>
                    <a:pt x="f28" y="f32"/>
                  </a:lnTo>
                  <a:close/>
                </a:path>
              </a:pathLst>
            </a:custGeom>
            <a:solidFill>
              <a:srgbClr val="FF0000"/>
            </a:solidFill>
            <a:ln w="381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6931800" y="5546880"/>
              <a:ext cx="58932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3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否</a:t>
              </a:r>
            </a:p>
          </p:txBody>
        </p:sp>
      </p:grpSp>
      <p:sp>
        <p:nvSpPr>
          <p:cNvPr id="9" name="手繪多邊形 8"/>
          <p:cNvSpPr/>
          <p:nvPr/>
        </p:nvSpPr>
        <p:spPr>
          <a:xfrm>
            <a:off x="1782360" y="1414440"/>
            <a:ext cx="5789160" cy="29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男生和女生常在一起</a:t>
            </a: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做事或說話，</a:t>
            </a: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表示他們正在談戀愛？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4859280" y="1484279"/>
            <a:ext cx="2521080" cy="764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400" b="0" i="0" u="none" strike="noStrike" baseline="0">
                <a:ln>
                  <a:noFill/>
                </a:ln>
                <a:solidFill>
                  <a:srgbClr val="333399"/>
                </a:solidFill>
                <a:latin typeface="Arial" pitchFamily="18"/>
                <a:ea typeface="華康粗圓體" pitchFamily="49"/>
                <a:cs typeface="華康粗圓體" pitchFamily="49"/>
              </a:rPr>
              <a:t>喜歡</a:t>
            </a:r>
            <a:r>
              <a:rPr lang="zh-TW" sz="4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≠</a:t>
            </a:r>
            <a:r>
              <a:rPr lang="zh-TW" sz="4400" b="0" i="0" u="none" strike="noStrike" baseline="0">
                <a:ln>
                  <a:noFill/>
                </a:ln>
                <a:solidFill>
                  <a:srgbClr val="AC0804"/>
                </a:solidFill>
                <a:latin typeface="Arial" pitchFamily="18"/>
                <a:ea typeface="華康粗圓體" pitchFamily="49"/>
                <a:cs typeface="華康粗圓體" pitchFamily="49"/>
              </a:rPr>
              <a:t>愛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403280" y="2060639"/>
            <a:ext cx="5832719" cy="4044959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手繪多邊形 3"/>
          <p:cNvSpPr/>
          <p:nvPr/>
        </p:nvSpPr>
        <p:spPr>
          <a:xfrm>
            <a:off x="1044719" y="476280"/>
            <a:ext cx="3240000" cy="1022759"/>
          </a:xfrm>
          <a:custGeom>
            <a:avLst>
              <a:gd name="f0" fmla="val 10114"/>
              <a:gd name="f1" fmla="val 32567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CCFF"/>
          </a:solidFill>
          <a:ln w="76320">
            <a:solidFill>
              <a:srgbClr val="FFFFFF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喜歡和愛是不一樣的喔！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250920" y="404640"/>
            <a:ext cx="7848360" cy="6264360"/>
          </a:xfrm>
          <a:custGeom>
            <a:avLst>
              <a:gd name="f0" fmla="val 21128"/>
              <a:gd name="f1" fmla="val 23877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3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755639" y="189000"/>
            <a:ext cx="7848720" cy="6192719"/>
          </a:xfrm>
          <a:custGeom>
            <a:avLst>
              <a:gd name="f0" fmla="val 21128"/>
              <a:gd name="f1" fmla="val 2390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CCFF">
              <a:alpha val="8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3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987480" y="506519"/>
            <a:ext cx="7852680" cy="1556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話說王子救了白雪公主後，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大家都說他們從此將過著幸福快樂的日子，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但是…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27280" y="1916279"/>
            <a:ext cx="4019760" cy="4257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250920" y="404640"/>
            <a:ext cx="7848360" cy="6264360"/>
          </a:xfrm>
          <a:custGeom>
            <a:avLst>
              <a:gd name="f0" fmla="val 21128"/>
              <a:gd name="f1" fmla="val 23877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3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755639" y="189000"/>
            <a:ext cx="7848720" cy="6192719"/>
          </a:xfrm>
          <a:custGeom>
            <a:avLst>
              <a:gd name="f0" fmla="val 21128"/>
              <a:gd name="f1" fmla="val 2390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CCFF">
              <a:alpha val="8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3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987480" y="506519"/>
            <a:ext cx="7852680" cy="1556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話說王子救了白雪公主後，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大家都說他們從此將過著幸福快樂的日子，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但是…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27280" y="1916279"/>
            <a:ext cx="4019760" cy="425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538551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250920" y="404640"/>
            <a:ext cx="7848360" cy="6264360"/>
          </a:xfrm>
          <a:custGeom>
            <a:avLst>
              <a:gd name="f0" fmla="val 21128"/>
              <a:gd name="f1" fmla="val 23877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3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755639" y="189000"/>
            <a:ext cx="7848720" cy="6192719"/>
          </a:xfrm>
          <a:custGeom>
            <a:avLst>
              <a:gd name="f0" fmla="val 21128"/>
              <a:gd name="f1" fmla="val 2390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CCFF">
              <a:alpha val="8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3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987480" y="506519"/>
            <a:ext cx="7852680" cy="1556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話說王子救了白雪公主後，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大家都說他們從此將過著幸福快樂的日子，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但是…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27280" y="1916279"/>
            <a:ext cx="4019760" cy="425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197732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250920" y="404640"/>
            <a:ext cx="7848360" cy="6264360"/>
          </a:xfrm>
          <a:custGeom>
            <a:avLst>
              <a:gd name="f0" fmla="val 21128"/>
              <a:gd name="f1" fmla="val 23877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3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755639" y="189000"/>
            <a:ext cx="7848720" cy="6192719"/>
          </a:xfrm>
          <a:custGeom>
            <a:avLst>
              <a:gd name="f0" fmla="val 21128"/>
              <a:gd name="f1" fmla="val 2390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CCFF">
              <a:alpha val="8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3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987480" y="506519"/>
            <a:ext cx="7852680" cy="1556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話說王子救了白雪公主後，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大家都說他們從此將過著幸福快樂的日子，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但是…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27280" y="1916279"/>
            <a:ext cx="4019760" cy="425736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981769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250920" y="404640"/>
            <a:ext cx="7848360" cy="6264360"/>
          </a:xfrm>
          <a:custGeom>
            <a:avLst>
              <a:gd name="f0" fmla="val 21128"/>
              <a:gd name="f1" fmla="val 23877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3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755639" y="189000"/>
            <a:ext cx="7848720" cy="6192719"/>
          </a:xfrm>
          <a:custGeom>
            <a:avLst>
              <a:gd name="f0" fmla="val 21128"/>
              <a:gd name="f1" fmla="val 23903"/>
            </a:avLst>
            <a:gdLst>
              <a:gd name="f2" fmla="val 10800000"/>
              <a:gd name="f3" fmla="val 5400000"/>
              <a:gd name="f4" fmla="val 16200000"/>
              <a:gd name="f5" fmla="val w"/>
              <a:gd name="f6" fmla="val h"/>
              <a:gd name="f7" fmla="val 0"/>
              <a:gd name="f8" fmla="val 21600"/>
              <a:gd name="f9" fmla="+- 0 0 1"/>
              <a:gd name="f10" fmla="val -2147483647"/>
              <a:gd name="f11" fmla="val 2147483647"/>
              <a:gd name="f12" fmla="val 3590"/>
              <a:gd name="f13" fmla="val 8970"/>
              <a:gd name="f14" fmla="val 12630"/>
              <a:gd name="f15" fmla="val 18010"/>
              <a:gd name="f16" fmla="*/ f5 1 21600"/>
              <a:gd name="f17" fmla="*/ f6 1 21600"/>
              <a:gd name="f18" fmla="pin -2147483647 f0 2147483647"/>
              <a:gd name="f19" fmla="pin -2147483647 f1 2147483647"/>
              <a:gd name="f20" fmla="+- 0 0 f12"/>
              <a:gd name="f21" fmla="+- 3590 0 f7"/>
              <a:gd name="f22" fmla="+- 0 0 f3"/>
              <a:gd name="f23" fmla="+- 21600 0 f15"/>
              <a:gd name="f24" fmla="+- 18010 0 f8"/>
              <a:gd name="f25" fmla="+- f18 0 10800"/>
              <a:gd name="f26" fmla="+- f19 0 10800"/>
              <a:gd name="f27" fmla="+- f19 0 21600"/>
              <a:gd name="f28" fmla="+- f18 0 21600"/>
              <a:gd name="f29" fmla="*/ f18 f16 1"/>
              <a:gd name="f30" fmla="*/ f19 f17 1"/>
              <a:gd name="f31" fmla="*/ 800 f16 1"/>
              <a:gd name="f32" fmla="*/ 20800 f16 1"/>
              <a:gd name="f33" fmla="*/ 20800 f17 1"/>
              <a:gd name="f34" fmla="*/ 800 f17 1"/>
              <a:gd name="f35" fmla="abs f20"/>
              <a:gd name="f36" fmla="abs f21"/>
              <a:gd name="f37" fmla="?: f20 f22 f3"/>
              <a:gd name="f38" fmla="?: f20 f3 f22"/>
              <a:gd name="f39" fmla="?: f20 f4 f3"/>
              <a:gd name="f40" fmla="?: f20 f3 f4"/>
              <a:gd name="f41" fmla="abs f23"/>
              <a:gd name="f42" fmla="?: f21 f22 f3"/>
              <a:gd name="f43" fmla="?: f21 f3 f22"/>
              <a:gd name="f44" fmla="?: f23 0 f2"/>
              <a:gd name="f45" fmla="?: f23 f2 0"/>
              <a:gd name="f46" fmla="abs f24"/>
              <a:gd name="f47" fmla="?: f23 f22 f3"/>
              <a:gd name="f48" fmla="?: f23 f3 f22"/>
              <a:gd name="f49" fmla="?: f23 f4 f3"/>
              <a:gd name="f50" fmla="?: f23 f3 f4"/>
              <a:gd name="f51" fmla="?: f24 f22 f3"/>
              <a:gd name="f52" fmla="?: f24 f3 f22"/>
              <a:gd name="f53" fmla="?: f20 0 f2"/>
              <a:gd name="f54" fmla="?: f20 f2 0"/>
              <a:gd name="f55" fmla="abs f25"/>
              <a:gd name="f56" fmla="abs f26"/>
              <a:gd name="f57" fmla="?: f20 f40 f39"/>
              <a:gd name="f58" fmla="?: f20 f39 f40"/>
              <a:gd name="f59" fmla="?: f21 f38 f37"/>
              <a:gd name="f60" fmla="?: f21 f45 f44"/>
              <a:gd name="f61" fmla="?: f21 f44 f45"/>
              <a:gd name="f62" fmla="?: f23 f42 f43"/>
              <a:gd name="f63" fmla="?: f23 f50 f49"/>
              <a:gd name="f64" fmla="?: f23 f49 f50"/>
              <a:gd name="f65" fmla="?: f24 f48 f47"/>
              <a:gd name="f66" fmla="?: f24 f54 f53"/>
              <a:gd name="f67" fmla="?: f24 f53 f54"/>
              <a:gd name="f68" fmla="?: f20 f51 f52"/>
              <a:gd name="f69" fmla="+- f55 0 f56"/>
              <a:gd name="f70" fmla="+- f56 0 f55"/>
              <a:gd name="f71" fmla="?: f21 f58 f57"/>
              <a:gd name="f72" fmla="?: f23 f60 f61"/>
              <a:gd name="f73" fmla="?: f24 f64 f63"/>
              <a:gd name="f74" fmla="?: f20 f66 f67"/>
              <a:gd name="f75" fmla="?: f26 f9 f69"/>
              <a:gd name="f76" fmla="?: f26 f69 f9"/>
              <a:gd name="f77" fmla="?: f25 f9 f70"/>
              <a:gd name="f78" fmla="?: f25 f70 f9"/>
              <a:gd name="f79" fmla="?: f18 f9 f75"/>
              <a:gd name="f80" fmla="?: f18 f9 f76"/>
              <a:gd name="f81" fmla="?: f27 f77 f9"/>
              <a:gd name="f82" fmla="?: f27 f78 f9"/>
              <a:gd name="f83" fmla="?: f28 f76 f9"/>
              <a:gd name="f84" fmla="?: f28 f75 f9"/>
              <a:gd name="f85" fmla="?: f19 f9 f78"/>
              <a:gd name="f86" fmla="?: f19 f9 f77"/>
              <a:gd name="f87" fmla="?: f79 f18 0"/>
              <a:gd name="f88" fmla="?: f79 f19 6280"/>
              <a:gd name="f89" fmla="?: f80 f18 0"/>
              <a:gd name="f90" fmla="?: f80 f19 15320"/>
              <a:gd name="f91" fmla="?: f81 f18 6280"/>
              <a:gd name="f92" fmla="?: f81 f19 21600"/>
              <a:gd name="f93" fmla="?: f82 f18 15320"/>
              <a:gd name="f94" fmla="?: f82 f19 21600"/>
              <a:gd name="f95" fmla="?: f83 f18 21600"/>
              <a:gd name="f96" fmla="?: f83 f19 15320"/>
              <a:gd name="f97" fmla="?: f84 f18 21600"/>
              <a:gd name="f98" fmla="?: f84 f19 6280"/>
              <a:gd name="f99" fmla="?: f85 f18 15320"/>
              <a:gd name="f100" fmla="?: f85 f19 0"/>
              <a:gd name="f101" fmla="?: f86 f18 6280"/>
              <a:gd name="f102" fmla="?: f86 f19 0"/>
            </a:gdLst>
            <a:ahLst>
              <a:ahXY gdRefX="f0" minX="f10" maxX="f11" gdRefY="f1" minY="f10" maxY="f11">
                <a:pos x="f29" y="f3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31" t="f34" r="f32" b="f33"/>
            <a:pathLst>
              <a:path w="21600" h="21600">
                <a:moveTo>
                  <a:pt x="f12" y="f7"/>
                </a:moveTo>
                <a:arcTo wR="f35" hR="f36" stAng="f71" swAng="f59"/>
                <a:lnTo>
                  <a:pt x="f87" y="f88"/>
                </a:lnTo>
                <a:lnTo>
                  <a:pt x="f7" y="f13"/>
                </a:lnTo>
                <a:lnTo>
                  <a:pt x="f7" y="f14"/>
                </a:lnTo>
                <a:lnTo>
                  <a:pt x="f89" y="f90"/>
                </a:lnTo>
                <a:lnTo>
                  <a:pt x="f7" y="f15"/>
                </a:lnTo>
                <a:arcTo wR="f36" hR="f41" stAng="f72" swAng="f62"/>
                <a:lnTo>
                  <a:pt x="f91" y="f92"/>
                </a:lnTo>
                <a:lnTo>
                  <a:pt x="f13" y="f8"/>
                </a:lnTo>
                <a:lnTo>
                  <a:pt x="f14" y="f8"/>
                </a:lnTo>
                <a:lnTo>
                  <a:pt x="f93" y="f94"/>
                </a:lnTo>
                <a:lnTo>
                  <a:pt x="f15" y="f8"/>
                </a:lnTo>
                <a:arcTo wR="f41" hR="f46" stAng="f73" swAng="f65"/>
                <a:lnTo>
                  <a:pt x="f95" y="f96"/>
                </a:lnTo>
                <a:lnTo>
                  <a:pt x="f8" y="f14"/>
                </a:lnTo>
                <a:lnTo>
                  <a:pt x="f8" y="f13"/>
                </a:lnTo>
                <a:lnTo>
                  <a:pt x="f97" y="f98"/>
                </a:lnTo>
                <a:lnTo>
                  <a:pt x="f8" y="f12"/>
                </a:lnTo>
                <a:arcTo wR="f46" hR="f35" stAng="f74" swAng="f68"/>
                <a:lnTo>
                  <a:pt x="f99" y="f100"/>
                </a:lnTo>
                <a:lnTo>
                  <a:pt x="f14" y="f7"/>
                </a:lnTo>
                <a:lnTo>
                  <a:pt x="f13" y="f7"/>
                </a:lnTo>
                <a:lnTo>
                  <a:pt x="f101" y="f102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>
            <a:noFill/>
            <a:prstDash val="solid"/>
          </a:ln>
        </p:spPr>
        <p:txBody>
          <a:bodyPr vert="horz" wrap="square" lIns="90000" tIns="46800" rIns="90000" bIns="46800" anchor="t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3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1403280" y="549360"/>
            <a:ext cx="6522120" cy="947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FFFFFF"/>
          </a:solidFill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結婚不久後，白雪公主發現她美夢碎了！</a:t>
            </a:r>
            <a:br>
              <a:rPr lang="zh-TW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</a:br>
            <a:r>
              <a:rPr lang="zh-TW" sz="28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原來……</a:t>
            </a:r>
          </a:p>
        </p:txBody>
      </p:sp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1763640" y="1628639"/>
            <a:ext cx="5791320" cy="49341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936720" y="0"/>
            <a:ext cx="8207279" cy="611172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手繪多邊形 2"/>
          <p:cNvSpPr/>
          <p:nvPr/>
        </p:nvSpPr>
        <p:spPr>
          <a:xfrm>
            <a:off x="324000" y="189000"/>
            <a:ext cx="4667400" cy="764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400" b="0" i="0" u="none" strike="noStrike" baseline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華康粗圓體" pitchFamily="49"/>
                <a:cs typeface="華康粗圓體" pitchFamily="49"/>
              </a:rPr>
              <a:t>「呷快弄破碗」！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71640" y="2781360"/>
            <a:ext cx="7038720" cy="370512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手繪多邊形 4"/>
          <p:cNvSpPr/>
          <p:nvPr/>
        </p:nvSpPr>
        <p:spPr>
          <a:xfrm>
            <a:off x="5659559" y="549360"/>
            <a:ext cx="3592440" cy="2212200"/>
          </a:xfrm>
          <a:custGeom>
            <a:avLst>
              <a:gd name="f0" fmla="val 9620"/>
              <a:gd name="f1" fmla="val 24675"/>
            </a:avLst>
            <a:gdLst>
              <a:gd name="f2" fmla="val 21600000"/>
              <a:gd name="f3" fmla="val 10800000"/>
              <a:gd name="f4" fmla="val 5400000"/>
              <a:gd name="f5" fmla="val 180"/>
              <a:gd name="f6" fmla="val w"/>
              <a:gd name="f7" fmla="val h"/>
              <a:gd name="f8" fmla="*/ 5419351 1 1725033"/>
              <a:gd name="f9" fmla="val -2147483647"/>
              <a:gd name="f10" fmla="val 2147483647"/>
              <a:gd name="f11" fmla="min 0 21600"/>
              <a:gd name="f12" fmla="max 0 21600"/>
              <a:gd name="f13" fmla="+- 0 0 0"/>
              <a:gd name="f14" fmla="*/ f6 1 21600"/>
              <a:gd name="f15" fmla="*/ f7 1 21600"/>
              <a:gd name="f16" fmla="*/ f8 1 180"/>
              <a:gd name="f17" fmla="pin -2147483647 f0 2147483647"/>
              <a:gd name="f18" fmla="pin -2147483647 f1 2147483647"/>
              <a:gd name="f19" fmla="+- f12 0 f11"/>
              <a:gd name="f20" fmla="*/ f13 f3 1"/>
              <a:gd name="f21" fmla="+- f17 0 10800"/>
              <a:gd name="f22" fmla="+- f18 0 10800"/>
              <a:gd name="f23" fmla="*/ f17 f14 1"/>
              <a:gd name="f24" fmla="*/ f18 f15 1"/>
              <a:gd name="f25" fmla="*/ 3200 f14 1"/>
              <a:gd name="f26" fmla="*/ 18400 f14 1"/>
              <a:gd name="f27" fmla="*/ 18400 f15 1"/>
              <a:gd name="f28" fmla="*/ 3200 f15 1"/>
              <a:gd name="f29" fmla="*/ f19 1 2"/>
              <a:gd name="f30" fmla="*/ 10800 f14 1"/>
              <a:gd name="f31" fmla="*/ 0 f15 1"/>
              <a:gd name="f32" fmla="*/ f20 1 f5"/>
              <a:gd name="f33" fmla="*/ 3160 f14 1"/>
              <a:gd name="f34" fmla="*/ 3160 f15 1"/>
              <a:gd name="f35" fmla="*/ 0 f14 1"/>
              <a:gd name="f36" fmla="*/ 10800 f15 1"/>
              <a:gd name="f37" fmla="*/ 18440 f15 1"/>
              <a:gd name="f38" fmla="*/ 21600 f15 1"/>
              <a:gd name="f39" fmla="*/ 18440 f14 1"/>
              <a:gd name="f40" fmla="*/ 21600 f14 1"/>
              <a:gd name="f41" fmla="*/ f21 f21 1"/>
              <a:gd name="f42" fmla="*/ f22 f22 1"/>
              <a:gd name="f43" fmla="+- 0 0 f22"/>
              <a:gd name="f44" fmla="+- 0 0 f21"/>
              <a:gd name="f45" fmla="+- f11 f29 0"/>
              <a:gd name="f46" fmla="*/ f29 f29 1"/>
              <a:gd name="f47" fmla="+- f32 0 f4"/>
              <a:gd name="f48" fmla="+- f41 f42 0"/>
              <a:gd name="f49" fmla="at2 f43 f44"/>
              <a:gd name="f50" fmla="sqrt f48"/>
              <a:gd name="f51" fmla="+- f49 f4 0"/>
              <a:gd name="f52" fmla="+- f50 0 10800"/>
              <a:gd name="f53" fmla="*/ f51 f8 1"/>
              <a:gd name="f54" fmla="*/ f53 1 f3"/>
              <a:gd name="f55" fmla="+- 0 0 f54"/>
              <a:gd name="f56" fmla="val f55"/>
              <a:gd name="f57" fmla="*/ f56 1 f16"/>
              <a:gd name="f58" fmla="+- f57 0 10"/>
              <a:gd name="f59" fmla="+- f57 10 0"/>
              <a:gd name="f60" fmla="*/ f57 f16 1"/>
              <a:gd name="f61" fmla="+- 0 0 f60"/>
              <a:gd name="f62" fmla="*/ f58 f16 1"/>
              <a:gd name="f63" fmla="*/ f59 f16 1"/>
              <a:gd name="f64" fmla="*/ f61 f3 1"/>
              <a:gd name="f65" fmla="+- 0 0 f62"/>
              <a:gd name="f66" fmla="+- 0 0 f63"/>
              <a:gd name="f67" fmla="*/ f64 1 f8"/>
              <a:gd name="f68" fmla="*/ f65 f3 1"/>
              <a:gd name="f69" fmla="*/ f66 f3 1"/>
              <a:gd name="f70" fmla="+- f67 0 f4"/>
              <a:gd name="f71" fmla="*/ f68 1 f8"/>
              <a:gd name="f72" fmla="*/ f69 1 f8"/>
              <a:gd name="f73" fmla="sin 1 f70"/>
              <a:gd name="f74" fmla="cos 1 f70"/>
              <a:gd name="f75" fmla="+- f71 0 f4"/>
              <a:gd name="f76" fmla="+- f72 0 f4"/>
              <a:gd name="f77" fmla="+- 0 0 f73"/>
              <a:gd name="f78" fmla="+- 0 0 f74"/>
              <a:gd name="f79" fmla="sin 1 f75"/>
              <a:gd name="f80" fmla="cos 1 f75"/>
              <a:gd name="f81" fmla="sin 1 f76"/>
              <a:gd name="f82" fmla="cos 1 f76"/>
              <a:gd name="f83" fmla="*/ 10800 f77 1"/>
              <a:gd name="f84" fmla="*/ 10800 f78 1"/>
              <a:gd name="f85" fmla="+- 0 0 f79"/>
              <a:gd name="f86" fmla="+- 0 0 f80"/>
              <a:gd name="f87" fmla="+- 0 0 f81"/>
              <a:gd name="f88" fmla="+- 0 0 f82"/>
              <a:gd name="f89" fmla="+- f83 10800 0"/>
              <a:gd name="f90" fmla="+- f84 10800 0"/>
              <a:gd name="f91" fmla="*/ 10800 f85 1"/>
              <a:gd name="f92" fmla="*/ 10800 f86 1"/>
              <a:gd name="f93" fmla="*/ 10800 f87 1"/>
              <a:gd name="f94" fmla="*/ 10800 f88 1"/>
              <a:gd name="f95" fmla="?: f52 f17 f89"/>
              <a:gd name="f96" fmla="?: f52 f18 f90"/>
              <a:gd name="f97" fmla="+- f91 10800 0"/>
              <a:gd name="f98" fmla="+- f92 10800 0"/>
              <a:gd name="f99" fmla="+- f93 10800 0"/>
              <a:gd name="f100" fmla="+- f94 10800 0"/>
              <a:gd name="f101" fmla="+- f99 0 f45"/>
              <a:gd name="f102" fmla="+- f100 0 f45"/>
              <a:gd name="f103" fmla="+- f97 0 f45"/>
              <a:gd name="f104" fmla="+- f98 0 f45"/>
              <a:gd name="f105" fmla="*/ f95 f14 1"/>
              <a:gd name="f106" fmla="*/ f96 f15 1"/>
              <a:gd name="f107" fmla="at2 f101 f102"/>
              <a:gd name="f108" fmla="at2 f103 f104"/>
              <a:gd name="f109" fmla="+- f107 f4 0"/>
              <a:gd name="f110" fmla="+- f108 f4 0"/>
              <a:gd name="f111" fmla="*/ f109 f8 1"/>
              <a:gd name="f112" fmla="*/ f110 f8 1"/>
              <a:gd name="f113" fmla="*/ f111 1 f3"/>
              <a:gd name="f114" fmla="*/ f112 1 f3"/>
              <a:gd name="f115" fmla="+- 0 0 f113"/>
              <a:gd name="f116" fmla="+- 0 0 f114"/>
              <a:gd name="f117" fmla="+- 0 0 f115"/>
              <a:gd name="f118" fmla="+- 0 0 f116"/>
              <a:gd name="f119" fmla="*/ f117 f3 1"/>
              <a:gd name="f120" fmla="*/ f118 f3 1"/>
              <a:gd name="f121" fmla="*/ f119 1 f8"/>
              <a:gd name="f122" fmla="*/ f120 1 f8"/>
              <a:gd name="f123" fmla="+- f121 0 f4"/>
              <a:gd name="f124" fmla="+- f122 0 f4"/>
              <a:gd name="f125" fmla="cos 1 f123"/>
              <a:gd name="f126" fmla="sin 1 f123"/>
              <a:gd name="f127" fmla="+- f124 0 f123"/>
              <a:gd name="f128" fmla="+- 0 0 f125"/>
              <a:gd name="f129" fmla="+- 0 0 f126"/>
              <a:gd name="f130" fmla="+- f127 f2 0"/>
              <a:gd name="f131" fmla="*/ f29 f128 1"/>
              <a:gd name="f132" fmla="*/ f29 f129 1"/>
              <a:gd name="f133" fmla="?: f127 f127 f130"/>
              <a:gd name="f134" fmla="*/ f131 f131 1"/>
              <a:gd name="f135" fmla="*/ f132 f132 1"/>
              <a:gd name="f136" fmla="+- f134 f135 0"/>
              <a:gd name="f137" fmla="sqrt f136"/>
              <a:gd name="f138" fmla="*/ f46 1 f137"/>
              <a:gd name="f139" fmla="*/ f128 f138 1"/>
              <a:gd name="f140" fmla="*/ f129 f138 1"/>
              <a:gd name="f141" fmla="+- f45 0 f139"/>
              <a:gd name="f142" fmla="+- f45 0 f140"/>
            </a:gdLst>
            <a:ahLst>
              <a:ahXY gdRefX="f0" minX="f9" maxX="f10" gdRefY="f1" minY="f9" maxY="f10">
                <a:pos x="f23" y="f24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47">
                <a:pos x="f30" y="f31"/>
              </a:cxn>
              <a:cxn ang="f47">
                <a:pos x="f33" y="f34"/>
              </a:cxn>
              <a:cxn ang="f47">
                <a:pos x="f35" y="f36"/>
              </a:cxn>
              <a:cxn ang="f47">
                <a:pos x="f33" y="f37"/>
              </a:cxn>
              <a:cxn ang="f47">
                <a:pos x="f30" y="f38"/>
              </a:cxn>
              <a:cxn ang="f47">
                <a:pos x="f39" y="f37"/>
              </a:cxn>
              <a:cxn ang="f47">
                <a:pos x="f40" y="f36"/>
              </a:cxn>
              <a:cxn ang="f47">
                <a:pos x="f39" y="f34"/>
              </a:cxn>
              <a:cxn ang="f47">
                <a:pos x="f105" y="f106"/>
              </a:cxn>
            </a:cxnLst>
            <a:rect l="f25" t="f28" r="f26" b="f27"/>
            <a:pathLst>
              <a:path w="21600" h="21600">
                <a:moveTo>
                  <a:pt x="f141" y="f142"/>
                </a:moveTo>
                <a:arcTo wR="f29" hR="f29" stAng="f123" swAng="f133"/>
                <a:lnTo>
                  <a:pt x="f95" y="f96"/>
                </a:lnTo>
                <a:close/>
              </a:path>
            </a:pathLst>
          </a:custGeom>
          <a:solidFill>
            <a:srgbClr val="FF99CC"/>
          </a:solidFill>
          <a:ln w="381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我那時如果能和他再多相處久一點，多了解他就好了！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手繪多邊形 2"/>
          <p:cNvSpPr/>
          <p:nvPr/>
        </p:nvSpPr>
        <p:spPr>
          <a:xfrm>
            <a:off x="2916359" y="189000"/>
            <a:ext cx="3311279" cy="863639"/>
          </a:xfrm>
          <a:custGeom>
            <a:avLst>
              <a:gd name="f0" fmla="val 189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0"/>
              <a:gd name="f7" fmla="val 21600"/>
              <a:gd name="f8" fmla="val 10800"/>
              <a:gd name="f9" fmla="val -2147483647"/>
              <a:gd name="f10" fmla="val 2147483647"/>
              <a:gd name="f11" fmla="+- 0 0 0"/>
              <a:gd name="f12" fmla="*/ f4 1 21600"/>
              <a:gd name="f13" fmla="*/ f5 1 21600"/>
              <a:gd name="f14" fmla="pin 10800 f0 21600"/>
              <a:gd name="f15" fmla="*/ f11 f1 1"/>
              <a:gd name="f16" fmla="val f14"/>
              <a:gd name="f17" fmla="*/ f14 f12 1"/>
              <a:gd name="f18" fmla="*/ f7 f13 1"/>
              <a:gd name="f19" fmla="*/ 0 f12 1"/>
              <a:gd name="f20" fmla="*/ 21600 f12 1"/>
              <a:gd name="f21" fmla="*/ 0 f13 1"/>
              <a:gd name="f22" fmla="*/ 10800 f12 1"/>
              <a:gd name="f23" fmla="*/ f15 1 f3"/>
              <a:gd name="f24" fmla="*/ 10800 f13 1"/>
              <a:gd name="f25" fmla="*/ 21600 f13 1"/>
              <a:gd name="f26" fmla="+- 21600 0 f16"/>
              <a:gd name="f27" fmla="+- f23 0 f2"/>
              <a:gd name="f28" fmla="*/ f26 8000 1"/>
              <a:gd name="f29" fmla="*/ f26 1 2"/>
              <a:gd name="f30" fmla="*/ f26 1 4"/>
              <a:gd name="f31" fmla="*/ f26 1 7"/>
              <a:gd name="f32" fmla="*/ f26 1 16"/>
              <a:gd name="f33" fmla="*/ f28 1 10800"/>
              <a:gd name="f34" fmla="+- f16 f31 0"/>
              <a:gd name="f35" fmla="+- 21600 0 f29"/>
              <a:gd name="f36" fmla="+- f16 f32 0"/>
              <a:gd name="f37" fmla="+- 21600 0 f33"/>
              <a:gd name="f38" fmla="*/ f36 f13 1"/>
              <a:gd name="f39" fmla="+- f37 f30 0"/>
            </a:gdLst>
            <a:ahLst>
              <a:ahXY gdRefX="f0" minX="f8" maxX="f7">
                <a:pos x="f17" y="f18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22" y="f21"/>
              </a:cxn>
              <a:cxn ang="f27">
                <a:pos x="f19" y="f24"/>
              </a:cxn>
              <a:cxn ang="f27">
                <a:pos x="f22" y="f25"/>
              </a:cxn>
              <a:cxn ang="f27">
                <a:pos x="f20" y="f24"/>
              </a:cxn>
            </a:cxnLst>
            <a:rect l="f19" t="f21" r="f20" b="f38"/>
            <a:pathLst>
              <a:path w="21600" h="21600">
                <a:moveTo>
                  <a:pt x="f6" y="f6"/>
                </a:moveTo>
                <a:lnTo>
                  <a:pt x="f7" y="f6"/>
                </a:lnTo>
                <a:lnTo>
                  <a:pt x="f7" y="f16"/>
                </a:lnTo>
                <a:lnTo>
                  <a:pt x="f16" y="f7"/>
                </a:lnTo>
                <a:lnTo>
                  <a:pt x="f6" y="f7"/>
                </a:lnTo>
                <a:close/>
              </a:path>
              <a:path w="21600" h="21600">
                <a:moveTo>
                  <a:pt x="f16" y="f7"/>
                </a:moveTo>
                <a:lnTo>
                  <a:pt x="f37" y="f16"/>
                </a:lnTo>
                <a:cubicBezTo>
                  <a:pt x="f39" y="f34"/>
                  <a:pt x="f35" y="f36"/>
                  <a:pt x="f7" y="f16"/>
                </a:cubicBezTo>
                <a:close/>
              </a:path>
            </a:pathLst>
          </a:custGeom>
          <a:solidFill>
            <a:srgbClr val="CCFFCC">
              <a:alpha val="96000"/>
            </a:srgbClr>
          </a:solidFill>
          <a:ln w="3816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3492359" y="214200"/>
            <a:ext cx="2223000" cy="70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000" b="1" i="0" u="none" strike="noStrike" baseline="0">
                <a:ln>
                  <a:noFill/>
                </a:ln>
                <a:solidFill>
                  <a:srgbClr val="006600"/>
                </a:solidFill>
                <a:latin typeface="Arial" pitchFamily="18"/>
                <a:ea typeface="華康粗圓體" pitchFamily="49"/>
                <a:cs typeface="華康粗圓體" pitchFamily="49"/>
              </a:rPr>
              <a:t>回到從前</a:t>
            </a:r>
          </a:p>
        </p:txBody>
      </p:sp>
      <p:grpSp>
        <p:nvGrpSpPr>
          <p:cNvPr id="5" name="群組 4"/>
          <p:cNvGrpSpPr/>
          <p:nvPr/>
        </p:nvGrpSpPr>
        <p:grpSpPr>
          <a:xfrm>
            <a:off x="826920" y="1133640"/>
            <a:ext cx="6324840" cy="4743360"/>
            <a:chOff x="826920" y="1133640"/>
            <a:chExt cx="6324840" cy="4743360"/>
          </a:xfrm>
        </p:grpSpPr>
        <p:pic>
          <p:nvPicPr>
            <p:cNvPr id="6" name="圖片 5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>
              <a:off x="3780000" y="1782720"/>
              <a:ext cx="1774800" cy="297180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7" name="圖片 6"/>
            <p:cNvPicPr>
              <a:picLocks noChangeAspect="1"/>
            </p:cNvPicPr>
            <p:nvPr/>
          </p:nvPicPr>
          <p:blipFill>
            <a:blip r:embed="rId5">
              <a:lum/>
              <a:alphaModFix/>
            </a:blip>
            <a:srcRect/>
            <a:stretch>
              <a:fillRect/>
            </a:stretch>
          </p:blipFill>
          <p:spPr>
            <a:xfrm>
              <a:off x="826920" y="1133640"/>
              <a:ext cx="6324840" cy="474336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8" name="手繪多邊形 7"/>
          <p:cNvSpPr/>
          <p:nvPr/>
        </p:nvSpPr>
        <p:spPr>
          <a:xfrm>
            <a:off x="179280" y="5445000"/>
            <a:ext cx="6696360" cy="136692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3375"/>
              <a:gd name="f7" fmla="val 10800"/>
              <a:gd name="f8" fmla="val 675"/>
              <a:gd name="f9" fmla="val 1350"/>
              <a:gd name="f10" fmla="val 2700"/>
              <a:gd name="f11" fmla="*/ f2 1 21600"/>
              <a:gd name="f12" fmla="*/ f3 1 21600"/>
              <a:gd name="f13" fmla="pin 3375 f0 21600"/>
              <a:gd name="f14" fmla="pin 0 f1 10800"/>
              <a:gd name="f15" fmla="val f14"/>
              <a:gd name="f16" fmla="val f13"/>
              <a:gd name="f17" fmla="+- 21600 0 f14"/>
              <a:gd name="f18" fmla="*/ f13 f11 1"/>
              <a:gd name="f19" fmla="*/ f14 f12 1"/>
              <a:gd name="f20" fmla="*/ 3375 f11 1"/>
              <a:gd name="f21" fmla="+- 21600 0 f16"/>
              <a:gd name="f22" fmla="*/ f17 f12 1"/>
              <a:gd name="f23" fmla="*/ f15 f12 1"/>
              <a:gd name="f24" fmla="*/ f21 f15 1"/>
              <a:gd name="f25" fmla="*/ f24 1 10800"/>
              <a:gd name="f26" fmla="+- f16 f25 0"/>
              <a:gd name="f27" fmla="*/ f26 f11 1"/>
            </a:gdLst>
            <a:ahLst>
              <a:ahXY gdRefX="f0" minX="f6" maxX="f5" gdRefY="f1" minY="f4" maxY="f7">
                <a:pos x="f18" y="f19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" t="f23" r="f27" b="f22"/>
            <a:pathLst>
              <a:path w="21600" h="21600">
                <a:moveTo>
                  <a:pt x="f6" y="f15"/>
                </a:moveTo>
                <a:lnTo>
                  <a:pt x="f16" y="f15"/>
                </a:lnTo>
                <a:lnTo>
                  <a:pt x="f16" y="f4"/>
                </a:lnTo>
                <a:lnTo>
                  <a:pt x="f5" y="f7"/>
                </a:lnTo>
                <a:lnTo>
                  <a:pt x="f16" y="f5"/>
                </a:lnTo>
                <a:lnTo>
                  <a:pt x="f16" y="f17"/>
                </a:lnTo>
                <a:lnTo>
                  <a:pt x="f6" y="f17"/>
                </a:lnTo>
                <a:close/>
              </a:path>
              <a:path w="21600" h="21600">
                <a:moveTo>
                  <a:pt x="f4" y="f15"/>
                </a:moveTo>
                <a:lnTo>
                  <a:pt x="f8" y="f15"/>
                </a:lnTo>
                <a:lnTo>
                  <a:pt x="f8" y="f17"/>
                </a:lnTo>
                <a:lnTo>
                  <a:pt x="f4" y="f17"/>
                </a:lnTo>
                <a:close/>
              </a:path>
              <a:path w="21600" h="21600">
                <a:moveTo>
                  <a:pt x="f9" y="f15"/>
                </a:moveTo>
                <a:lnTo>
                  <a:pt x="f10" y="f15"/>
                </a:lnTo>
                <a:lnTo>
                  <a:pt x="f10" y="f17"/>
                </a:lnTo>
                <a:lnTo>
                  <a:pt x="f9" y="f17"/>
                </a:lnTo>
                <a:close/>
              </a:path>
            </a:pathLst>
          </a:custGeom>
          <a:solidFill>
            <a:srgbClr val="FFFFFF"/>
          </a:solidFill>
          <a:ln w="936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9" name="手繪多邊形 8"/>
          <p:cNvSpPr/>
          <p:nvPr/>
        </p:nvSpPr>
        <p:spPr>
          <a:xfrm>
            <a:off x="1547640" y="5803920"/>
            <a:ext cx="4264920" cy="5814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200" b="0" i="0" u="none" strike="noStrike" baseline="0">
                <a:ln>
                  <a:noFill/>
                </a:ln>
                <a:solidFill>
                  <a:srgbClr val="333399"/>
                </a:solidFill>
                <a:latin typeface="Arial" pitchFamily="18"/>
                <a:ea typeface="華康粗圓體" pitchFamily="49"/>
                <a:cs typeface="華康粗圓體" pitchFamily="49"/>
              </a:rPr>
              <a:t>如果時光可以倒流……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911492" y="415133"/>
            <a:ext cx="2405662" cy="1406110"/>
            <a:chOff x="1911492" y="415133"/>
            <a:chExt cx="2405662" cy="1406110"/>
          </a:xfrm>
        </p:grpSpPr>
        <p:sp>
          <p:nvSpPr>
            <p:cNvPr id="3" name="手繪多邊形 2"/>
            <p:cNvSpPr/>
            <p:nvPr/>
          </p:nvSpPr>
          <p:spPr>
            <a:xfrm rot="586200">
              <a:off x="3190472" y="415133"/>
              <a:ext cx="892079" cy="600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4" name="手繪多邊形 3"/>
            <p:cNvSpPr/>
            <p:nvPr/>
          </p:nvSpPr>
          <p:spPr>
            <a:xfrm rot="586200">
              <a:off x="2950234" y="920163"/>
              <a:ext cx="1366920" cy="9010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5" name="手繪多邊形 4"/>
            <p:cNvSpPr/>
            <p:nvPr/>
          </p:nvSpPr>
          <p:spPr>
            <a:xfrm rot="586200">
              <a:off x="1911492" y="527942"/>
              <a:ext cx="1655640" cy="1077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99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</p:grpSp>
      <p:sp>
        <p:nvSpPr>
          <p:cNvPr id="6" name="手繪多邊形 5"/>
          <p:cNvSpPr/>
          <p:nvPr/>
        </p:nvSpPr>
        <p:spPr>
          <a:xfrm>
            <a:off x="2916359" y="476280"/>
            <a:ext cx="318600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你準備好了嗎？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692360" y="2276639"/>
            <a:ext cx="2523960" cy="370512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24360" y="1628639"/>
            <a:ext cx="4048199" cy="42865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856053" y="501724"/>
            <a:ext cx="3053088" cy="1966607"/>
            <a:chOff x="856053" y="501724"/>
            <a:chExt cx="3053088" cy="1966607"/>
          </a:xfrm>
        </p:grpSpPr>
        <p:sp>
          <p:nvSpPr>
            <p:cNvPr id="3" name="手繪多邊形 2"/>
            <p:cNvSpPr/>
            <p:nvPr/>
          </p:nvSpPr>
          <p:spPr>
            <a:xfrm rot="1145400">
              <a:off x="2468238" y="501724"/>
              <a:ext cx="1087560" cy="81612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4" name="手繪多邊形 3"/>
            <p:cNvSpPr/>
            <p:nvPr/>
          </p:nvSpPr>
          <p:spPr>
            <a:xfrm rot="1145400">
              <a:off x="2242702" y="1244331"/>
              <a:ext cx="1666439" cy="1224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5" name="手繪多邊形 4"/>
            <p:cNvSpPr/>
            <p:nvPr/>
          </p:nvSpPr>
          <p:spPr>
            <a:xfrm rot="1145400">
              <a:off x="856053" y="920192"/>
              <a:ext cx="2018519" cy="14637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99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</p:grpSp>
      <p:sp>
        <p:nvSpPr>
          <p:cNvPr id="6" name="手繪多邊形 5"/>
          <p:cNvSpPr/>
          <p:nvPr/>
        </p:nvSpPr>
        <p:spPr>
          <a:xfrm>
            <a:off x="2247840" y="493560"/>
            <a:ext cx="184320" cy="64152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36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7" name="手繪多邊形 6"/>
          <p:cNvSpPr/>
          <p:nvPr/>
        </p:nvSpPr>
        <p:spPr>
          <a:xfrm>
            <a:off x="1979640" y="404640"/>
            <a:ext cx="5667120" cy="1191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先了解自己</a:t>
            </a:r>
            <a:br>
              <a:rPr lang="zh-TW" sz="3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</a:br>
            <a:r>
              <a:rPr lang="zh-TW" sz="3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年紀還輕，身心尚未成熟。</a:t>
            </a:r>
          </a:p>
        </p:txBody>
      </p:sp>
      <p:pic>
        <p:nvPicPr>
          <p:cNvPr id="8" name="圖片 7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79640" y="1700280"/>
            <a:ext cx="4824360" cy="4824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7280" y="549360"/>
            <a:ext cx="7056720" cy="63594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3" name="群組 2"/>
          <p:cNvGrpSpPr/>
          <p:nvPr/>
        </p:nvGrpSpPr>
        <p:grpSpPr>
          <a:xfrm>
            <a:off x="1546200" y="5294160"/>
            <a:ext cx="1297080" cy="1111320"/>
            <a:chOff x="1546200" y="5294160"/>
            <a:chExt cx="1297080" cy="1111320"/>
          </a:xfrm>
        </p:grpSpPr>
        <p:sp>
          <p:nvSpPr>
            <p:cNvPr id="4" name="手繪多邊形 3"/>
            <p:cNvSpPr/>
            <p:nvPr/>
          </p:nvSpPr>
          <p:spPr>
            <a:xfrm>
              <a:off x="1546200" y="5294160"/>
              <a:ext cx="1297080" cy="1111320"/>
            </a:xfrm>
            <a:custGeom>
              <a:avLst>
                <a:gd name="f0" fmla="val 2700"/>
              </a:avLst>
              <a:gdLst>
                <a:gd name="f1" fmla="val w"/>
                <a:gd name="f2" fmla="val h"/>
                <a:gd name="f3" fmla="val ss"/>
                <a:gd name="f4" fmla="val 0"/>
                <a:gd name="f5" fmla="val 10800"/>
                <a:gd name="f6" fmla="val -2147483647"/>
                <a:gd name="f7" fmla="val 2147483647"/>
                <a:gd name="f8" fmla="abs f1"/>
                <a:gd name="f9" fmla="abs f2"/>
                <a:gd name="f10" fmla="abs f3"/>
                <a:gd name="f11" fmla="pin 0 f0 10800"/>
                <a:gd name="f12" fmla="?: f8 f1 1"/>
                <a:gd name="f13" fmla="?: f9 f2 1"/>
                <a:gd name="f14" fmla="?: f10 f3 1"/>
                <a:gd name="f15" fmla="*/ f11 21599 1"/>
                <a:gd name="f16" fmla="*/ f12 1 21600"/>
                <a:gd name="f17" fmla="*/ f13 1 21600"/>
                <a:gd name="f18" fmla="*/ 21600 f12 1"/>
                <a:gd name="f19" fmla="*/ 21600 f13 1"/>
                <a:gd name="f20" fmla="*/ f15 1 21600"/>
                <a:gd name="f21" fmla="min f17 f16"/>
                <a:gd name="f22" fmla="*/ f18 1 f14"/>
                <a:gd name="f23" fmla="*/ f19 1 f14"/>
                <a:gd name="f24" fmla="+- f22 0 f20"/>
                <a:gd name="f25" fmla="+- f23 0 f20"/>
                <a:gd name="f26" fmla="*/ f11 f21 1"/>
                <a:gd name="f27" fmla="*/ f4 f21 1"/>
                <a:gd name="f28" fmla="*/ f20 f21 1"/>
                <a:gd name="f29" fmla="*/ f22 f21 1"/>
                <a:gd name="f30" fmla="*/ f23 f21 1"/>
                <a:gd name="f31" fmla="*/ f24 f21 1"/>
                <a:gd name="f32" fmla="*/ f25 f21 1"/>
              </a:gdLst>
              <a:ahLst>
                <a:ahXY gdRefX="f0" minX="f4" maxX="f5">
                  <a:pos x="f26" y="f2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28" r="f31" b="f32"/>
              <a:pathLst>
                <a:path>
                  <a:moveTo>
                    <a:pt x="f27" y="f27"/>
                  </a:moveTo>
                  <a:lnTo>
                    <a:pt x="f29" y="f27"/>
                  </a:lnTo>
                  <a:lnTo>
                    <a:pt x="f29" y="f30"/>
                  </a:lnTo>
                  <a:lnTo>
                    <a:pt x="f27" y="f30"/>
                  </a:lnTo>
                  <a:close/>
                </a:path>
                <a:path>
                  <a:moveTo>
                    <a:pt x="f27" y="f27"/>
                  </a:moveTo>
                  <a:lnTo>
                    <a:pt x="f29" y="f27"/>
                  </a:lnTo>
                  <a:lnTo>
                    <a:pt x="f31" y="f28"/>
                  </a:lnTo>
                  <a:lnTo>
                    <a:pt x="f28" y="f28"/>
                  </a:lnTo>
                  <a:close/>
                </a:path>
                <a:path>
                  <a:moveTo>
                    <a:pt x="f29" y="f27"/>
                  </a:moveTo>
                  <a:lnTo>
                    <a:pt x="f29" y="f30"/>
                  </a:lnTo>
                  <a:lnTo>
                    <a:pt x="f31" y="f32"/>
                  </a:lnTo>
                  <a:lnTo>
                    <a:pt x="f31" y="f28"/>
                  </a:lnTo>
                  <a:close/>
                </a:path>
                <a:path>
                  <a:moveTo>
                    <a:pt x="f29" y="f30"/>
                  </a:moveTo>
                  <a:lnTo>
                    <a:pt x="f27" y="f30"/>
                  </a:lnTo>
                  <a:lnTo>
                    <a:pt x="f28" y="f32"/>
                  </a:lnTo>
                  <a:lnTo>
                    <a:pt x="f31" y="f32"/>
                  </a:lnTo>
                  <a:close/>
                </a:path>
                <a:path>
                  <a:moveTo>
                    <a:pt x="f27" y="f30"/>
                  </a:moveTo>
                  <a:lnTo>
                    <a:pt x="f27" y="f27"/>
                  </a:lnTo>
                  <a:lnTo>
                    <a:pt x="f28" y="f28"/>
                  </a:lnTo>
                  <a:lnTo>
                    <a:pt x="f28" y="f32"/>
                  </a:lnTo>
                  <a:close/>
                </a:path>
              </a:pathLst>
            </a:custGeom>
            <a:solidFill>
              <a:srgbClr val="339966"/>
            </a:solidFill>
            <a:ln w="381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5" name="手繪多邊形 4"/>
            <p:cNvSpPr/>
            <p:nvPr/>
          </p:nvSpPr>
          <p:spPr>
            <a:xfrm>
              <a:off x="1935000" y="5557680"/>
              <a:ext cx="58932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3200" b="0" i="0" u="none" strike="noStrike" baseline="0">
                  <a:ln>
                    <a:noFill/>
                  </a:ln>
                  <a:solidFill>
                    <a:srgbClr val="FFFFFF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是</a:t>
              </a:r>
            </a:p>
          </p:txBody>
        </p:sp>
      </p:grpSp>
      <p:grpSp>
        <p:nvGrpSpPr>
          <p:cNvPr id="6" name="群組 5"/>
          <p:cNvGrpSpPr/>
          <p:nvPr/>
        </p:nvGrpSpPr>
        <p:grpSpPr>
          <a:xfrm>
            <a:off x="6586560" y="5294160"/>
            <a:ext cx="1152360" cy="1111320"/>
            <a:chOff x="6586560" y="5294160"/>
            <a:chExt cx="1152360" cy="1111320"/>
          </a:xfrm>
        </p:grpSpPr>
        <p:sp>
          <p:nvSpPr>
            <p:cNvPr id="7" name="手繪多邊形 6"/>
            <p:cNvSpPr/>
            <p:nvPr/>
          </p:nvSpPr>
          <p:spPr>
            <a:xfrm>
              <a:off x="6586560" y="5294160"/>
              <a:ext cx="1152360" cy="1111320"/>
            </a:xfrm>
            <a:custGeom>
              <a:avLst>
                <a:gd name="f0" fmla="val 2700"/>
              </a:avLst>
              <a:gdLst>
                <a:gd name="f1" fmla="val w"/>
                <a:gd name="f2" fmla="val h"/>
                <a:gd name="f3" fmla="val ss"/>
                <a:gd name="f4" fmla="val 0"/>
                <a:gd name="f5" fmla="val 10800"/>
                <a:gd name="f6" fmla="val -2147483647"/>
                <a:gd name="f7" fmla="val 2147483647"/>
                <a:gd name="f8" fmla="abs f1"/>
                <a:gd name="f9" fmla="abs f2"/>
                <a:gd name="f10" fmla="abs f3"/>
                <a:gd name="f11" fmla="pin 0 f0 10800"/>
                <a:gd name="f12" fmla="?: f8 f1 1"/>
                <a:gd name="f13" fmla="?: f9 f2 1"/>
                <a:gd name="f14" fmla="?: f10 f3 1"/>
                <a:gd name="f15" fmla="*/ f11 21599 1"/>
                <a:gd name="f16" fmla="*/ f12 1 21600"/>
                <a:gd name="f17" fmla="*/ f13 1 21600"/>
                <a:gd name="f18" fmla="*/ 21600 f12 1"/>
                <a:gd name="f19" fmla="*/ 21600 f13 1"/>
                <a:gd name="f20" fmla="*/ f15 1 21600"/>
                <a:gd name="f21" fmla="min f17 f16"/>
                <a:gd name="f22" fmla="*/ f18 1 f14"/>
                <a:gd name="f23" fmla="*/ f19 1 f14"/>
                <a:gd name="f24" fmla="+- f22 0 f20"/>
                <a:gd name="f25" fmla="+- f23 0 f20"/>
                <a:gd name="f26" fmla="*/ f11 f21 1"/>
                <a:gd name="f27" fmla="*/ f4 f21 1"/>
                <a:gd name="f28" fmla="*/ f20 f21 1"/>
                <a:gd name="f29" fmla="*/ f22 f21 1"/>
                <a:gd name="f30" fmla="*/ f23 f21 1"/>
                <a:gd name="f31" fmla="*/ f24 f21 1"/>
                <a:gd name="f32" fmla="*/ f25 f21 1"/>
              </a:gdLst>
              <a:ahLst>
                <a:ahXY gdRefX="f0" minX="f4" maxX="f5">
                  <a:pos x="f26" y="f27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f28" t="f28" r="f31" b="f32"/>
              <a:pathLst>
                <a:path>
                  <a:moveTo>
                    <a:pt x="f27" y="f27"/>
                  </a:moveTo>
                  <a:lnTo>
                    <a:pt x="f29" y="f27"/>
                  </a:lnTo>
                  <a:lnTo>
                    <a:pt x="f29" y="f30"/>
                  </a:lnTo>
                  <a:lnTo>
                    <a:pt x="f27" y="f30"/>
                  </a:lnTo>
                  <a:close/>
                </a:path>
                <a:path>
                  <a:moveTo>
                    <a:pt x="f27" y="f27"/>
                  </a:moveTo>
                  <a:lnTo>
                    <a:pt x="f29" y="f27"/>
                  </a:lnTo>
                  <a:lnTo>
                    <a:pt x="f31" y="f28"/>
                  </a:lnTo>
                  <a:lnTo>
                    <a:pt x="f28" y="f28"/>
                  </a:lnTo>
                  <a:close/>
                </a:path>
                <a:path>
                  <a:moveTo>
                    <a:pt x="f29" y="f27"/>
                  </a:moveTo>
                  <a:lnTo>
                    <a:pt x="f29" y="f30"/>
                  </a:lnTo>
                  <a:lnTo>
                    <a:pt x="f31" y="f32"/>
                  </a:lnTo>
                  <a:lnTo>
                    <a:pt x="f31" y="f28"/>
                  </a:lnTo>
                  <a:close/>
                </a:path>
                <a:path>
                  <a:moveTo>
                    <a:pt x="f29" y="f30"/>
                  </a:moveTo>
                  <a:lnTo>
                    <a:pt x="f27" y="f30"/>
                  </a:lnTo>
                  <a:lnTo>
                    <a:pt x="f28" y="f32"/>
                  </a:lnTo>
                  <a:lnTo>
                    <a:pt x="f31" y="f32"/>
                  </a:lnTo>
                  <a:close/>
                </a:path>
                <a:path>
                  <a:moveTo>
                    <a:pt x="f27" y="f30"/>
                  </a:moveTo>
                  <a:lnTo>
                    <a:pt x="f27" y="f27"/>
                  </a:lnTo>
                  <a:lnTo>
                    <a:pt x="f28" y="f28"/>
                  </a:lnTo>
                  <a:lnTo>
                    <a:pt x="f28" y="f32"/>
                  </a:lnTo>
                  <a:close/>
                </a:path>
              </a:pathLst>
            </a:custGeom>
            <a:solidFill>
              <a:srgbClr val="FF0000"/>
            </a:solidFill>
            <a:ln w="38160">
              <a:solidFill>
                <a:srgbClr val="000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8" name="手繪多邊形 7"/>
            <p:cNvSpPr/>
            <p:nvPr/>
          </p:nvSpPr>
          <p:spPr>
            <a:xfrm>
              <a:off x="6931800" y="5556600"/>
              <a:ext cx="589320" cy="5814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32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否</a:t>
              </a:r>
            </a:p>
          </p:txBody>
        </p:sp>
      </p:grpSp>
      <p:sp>
        <p:nvSpPr>
          <p:cNvPr id="9" name="手繪多邊形 8"/>
          <p:cNvSpPr/>
          <p:nvPr/>
        </p:nvSpPr>
        <p:spPr>
          <a:xfrm>
            <a:off x="2287439" y="1484279"/>
            <a:ext cx="4667400" cy="290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為了怕別人配對，</a:t>
            </a: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最好不要和異性</a:t>
            </a:r>
          </a:p>
          <a:p>
            <a:pPr marL="0" marR="0" lvl="0" indent="0" algn="ctr" rtl="0" hangingPunct="1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處得太好？</a:t>
            </a: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523604" y="369292"/>
            <a:ext cx="2583590" cy="1717106"/>
            <a:chOff x="1523604" y="369292"/>
            <a:chExt cx="2583590" cy="1717106"/>
          </a:xfrm>
        </p:grpSpPr>
        <p:sp>
          <p:nvSpPr>
            <p:cNvPr id="3" name="手繪多邊形 2"/>
            <p:cNvSpPr/>
            <p:nvPr/>
          </p:nvSpPr>
          <p:spPr>
            <a:xfrm rot="1078800">
              <a:off x="2890018" y="369292"/>
              <a:ext cx="920159" cy="7178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4" name="手繪多邊形 3"/>
            <p:cNvSpPr/>
            <p:nvPr/>
          </p:nvSpPr>
          <p:spPr>
            <a:xfrm rot="1078800">
              <a:off x="2697074" y="1009998"/>
              <a:ext cx="1410120" cy="1076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5" name="手繪多邊形 4"/>
            <p:cNvSpPr/>
            <p:nvPr/>
          </p:nvSpPr>
          <p:spPr>
            <a:xfrm rot="1078800">
              <a:off x="1523604" y="686478"/>
              <a:ext cx="1707840" cy="1287359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99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</p:grpSp>
      <p:sp>
        <p:nvSpPr>
          <p:cNvPr id="6" name="手繪多邊形 5"/>
          <p:cNvSpPr/>
          <p:nvPr/>
        </p:nvSpPr>
        <p:spPr>
          <a:xfrm>
            <a:off x="2700360" y="404640"/>
            <a:ext cx="383832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了解改變是可能的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79640" y="1988999"/>
            <a:ext cx="5545080" cy="339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395280" y="2204999"/>
            <a:ext cx="2089080" cy="1224000"/>
          </a:xfrm>
          <a:custGeom>
            <a:avLst>
              <a:gd name="f0" fmla="val 2700"/>
            </a:avLst>
            <a:gdLst>
              <a:gd name="f1" fmla="val w"/>
              <a:gd name="f2" fmla="val h"/>
              <a:gd name="f3" fmla="val ss"/>
              <a:gd name="f4" fmla="val 0"/>
              <a:gd name="f5" fmla="val 10800"/>
              <a:gd name="f6" fmla="val -2147483647"/>
              <a:gd name="f7" fmla="val 2147483647"/>
              <a:gd name="f8" fmla="abs f1"/>
              <a:gd name="f9" fmla="abs f2"/>
              <a:gd name="f10" fmla="abs f3"/>
              <a:gd name="f11" fmla="pin 0 f0 10800"/>
              <a:gd name="f12" fmla="?: f8 f1 1"/>
              <a:gd name="f13" fmla="?: f9 f2 1"/>
              <a:gd name="f14" fmla="?: f10 f3 1"/>
              <a:gd name="f15" fmla="*/ f11 21599 1"/>
              <a:gd name="f16" fmla="*/ f12 1 21600"/>
              <a:gd name="f17" fmla="*/ f13 1 21600"/>
              <a:gd name="f18" fmla="*/ 21600 f12 1"/>
              <a:gd name="f19" fmla="*/ 21600 f13 1"/>
              <a:gd name="f20" fmla="*/ f15 1 21600"/>
              <a:gd name="f21" fmla="min f17 f16"/>
              <a:gd name="f22" fmla="*/ f18 1 f14"/>
              <a:gd name="f23" fmla="*/ f19 1 f14"/>
              <a:gd name="f24" fmla="+- f22 0 f20"/>
              <a:gd name="f25" fmla="+- f23 0 f20"/>
              <a:gd name="f26" fmla="*/ f11 f21 1"/>
              <a:gd name="f27" fmla="*/ f4 f21 1"/>
              <a:gd name="f28" fmla="*/ f20 f21 1"/>
              <a:gd name="f29" fmla="*/ f22 f21 1"/>
              <a:gd name="f30" fmla="*/ f23 f21 1"/>
              <a:gd name="f31" fmla="*/ f24 f21 1"/>
              <a:gd name="f32" fmla="*/ f25 f21 1"/>
            </a:gdLst>
            <a:ahLst>
              <a:ahXY gdRefX="f0" minX="f4" maxX="f5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28" r="f31" b="f32"/>
            <a:pathLst>
              <a:path>
                <a:moveTo>
                  <a:pt x="f27" y="f27"/>
                </a:moveTo>
                <a:lnTo>
                  <a:pt x="f29" y="f27"/>
                </a:lnTo>
                <a:lnTo>
                  <a:pt x="f29" y="f30"/>
                </a:lnTo>
                <a:lnTo>
                  <a:pt x="f27" y="f30"/>
                </a:lnTo>
                <a:close/>
              </a:path>
              <a:path>
                <a:moveTo>
                  <a:pt x="f27" y="f27"/>
                </a:moveTo>
                <a:lnTo>
                  <a:pt x="f29" y="f27"/>
                </a:lnTo>
                <a:lnTo>
                  <a:pt x="f31" y="f28"/>
                </a:lnTo>
                <a:lnTo>
                  <a:pt x="f28" y="f28"/>
                </a:lnTo>
                <a:close/>
              </a:path>
              <a:path>
                <a:moveTo>
                  <a:pt x="f29" y="f27"/>
                </a:moveTo>
                <a:lnTo>
                  <a:pt x="f29" y="f30"/>
                </a:lnTo>
                <a:lnTo>
                  <a:pt x="f31" y="f32"/>
                </a:lnTo>
                <a:lnTo>
                  <a:pt x="f31" y="f28"/>
                </a:lnTo>
                <a:close/>
              </a:path>
              <a:path>
                <a:moveTo>
                  <a:pt x="f29" y="f30"/>
                </a:moveTo>
                <a:lnTo>
                  <a:pt x="f27" y="f30"/>
                </a:lnTo>
                <a:lnTo>
                  <a:pt x="f28" y="f32"/>
                </a:lnTo>
                <a:lnTo>
                  <a:pt x="f31" y="f32"/>
                </a:lnTo>
                <a:close/>
              </a:path>
              <a:path>
                <a:moveTo>
                  <a:pt x="f27" y="f30"/>
                </a:moveTo>
                <a:lnTo>
                  <a:pt x="f27" y="f27"/>
                </a:lnTo>
                <a:lnTo>
                  <a:pt x="f28" y="f28"/>
                </a:lnTo>
                <a:lnTo>
                  <a:pt x="f28" y="f32"/>
                </a:lnTo>
                <a:close/>
              </a:path>
            </a:pathLst>
          </a:custGeom>
          <a:solidFill>
            <a:srgbClr val="AC0804"/>
          </a:solidFill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3348000" y="2204999"/>
            <a:ext cx="2232000" cy="1007999"/>
          </a:xfrm>
          <a:custGeom>
            <a:avLst>
              <a:gd name="f0" fmla="val 2700"/>
            </a:avLst>
            <a:gdLst>
              <a:gd name="f1" fmla="val w"/>
              <a:gd name="f2" fmla="val h"/>
              <a:gd name="f3" fmla="val ss"/>
              <a:gd name="f4" fmla="val 0"/>
              <a:gd name="f5" fmla="val 10800"/>
              <a:gd name="f6" fmla="val -2147483647"/>
              <a:gd name="f7" fmla="val 2147483647"/>
              <a:gd name="f8" fmla="abs f1"/>
              <a:gd name="f9" fmla="abs f2"/>
              <a:gd name="f10" fmla="abs f3"/>
              <a:gd name="f11" fmla="pin 0 f0 10800"/>
              <a:gd name="f12" fmla="?: f8 f1 1"/>
              <a:gd name="f13" fmla="?: f9 f2 1"/>
              <a:gd name="f14" fmla="?: f10 f3 1"/>
              <a:gd name="f15" fmla="*/ f11 21599 1"/>
              <a:gd name="f16" fmla="*/ f12 1 21600"/>
              <a:gd name="f17" fmla="*/ f13 1 21600"/>
              <a:gd name="f18" fmla="*/ 21600 f12 1"/>
              <a:gd name="f19" fmla="*/ 21600 f13 1"/>
              <a:gd name="f20" fmla="*/ f15 1 21600"/>
              <a:gd name="f21" fmla="min f17 f16"/>
              <a:gd name="f22" fmla="*/ f18 1 f14"/>
              <a:gd name="f23" fmla="*/ f19 1 f14"/>
              <a:gd name="f24" fmla="+- f22 0 f20"/>
              <a:gd name="f25" fmla="+- f23 0 f20"/>
              <a:gd name="f26" fmla="*/ f11 f21 1"/>
              <a:gd name="f27" fmla="*/ f4 f21 1"/>
              <a:gd name="f28" fmla="*/ f20 f21 1"/>
              <a:gd name="f29" fmla="*/ f22 f21 1"/>
              <a:gd name="f30" fmla="*/ f23 f21 1"/>
              <a:gd name="f31" fmla="*/ f24 f21 1"/>
              <a:gd name="f32" fmla="*/ f25 f21 1"/>
            </a:gdLst>
            <a:ahLst>
              <a:ahXY gdRefX="f0" minX="f4" maxX="f5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28" r="f31" b="f32"/>
            <a:pathLst>
              <a:path>
                <a:moveTo>
                  <a:pt x="f27" y="f27"/>
                </a:moveTo>
                <a:lnTo>
                  <a:pt x="f29" y="f27"/>
                </a:lnTo>
                <a:lnTo>
                  <a:pt x="f29" y="f30"/>
                </a:lnTo>
                <a:lnTo>
                  <a:pt x="f27" y="f30"/>
                </a:lnTo>
                <a:close/>
              </a:path>
              <a:path>
                <a:moveTo>
                  <a:pt x="f27" y="f27"/>
                </a:moveTo>
                <a:lnTo>
                  <a:pt x="f29" y="f27"/>
                </a:lnTo>
                <a:lnTo>
                  <a:pt x="f31" y="f28"/>
                </a:lnTo>
                <a:lnTo>
                  <a:pt x="f28" y="f28"/>
                </a:lnTo>
                <a:close/>
              </a:path>
              <a:path>
                <a:moveTo>
                  <a:pt x="f29" y="f27"/>
                </a:moveTo>
                <a:lnTo>
                  <a:pt x="f29" y="f30"/>
                </a:lnTo>
                <a:lnTo>
                  <a:pt x="f31" y="f32"/>
                </a:lnTo>
                <a:lnTo>
                  <a:pt x="f31" y="f28"/>
                </a:lnTo>
                <a:close/>
              </a:path>
              <a:path>
                <a:moveTo>
                  <a:pt x="f29" y="f30"/>
                </a:moveTo>
                <a:lnTo>
                  <a:pt x="f27" y="f30"/>
                </a:lnTo>
                <a:lnTo>
                  <a:pt x="f28" y="f32"/>
                </a:lnTo>
                <a:lnTo>
                  <a:pt x="f31" y="f32"/>
                </a:lnTo>
                <a:close/>
              </a:path>
              <a:path>
                <a:moveTo>
                  <a:pt x="f27" y="f30"/>
                </a:moveTo>
                <a:lnTo>
                  <a:pt x="f27" y="f27"/>
                </a:lnTo>
                <a:lnTo>
                  <a:pt x="f28" y="f28"/>
                </a:lnTo>
                <a:lnTo>
                  <a:pt x="f28" y="f32"/>
                </a:lnTo>
                <a:close/>
              </a:path>
            </a:pathLst>
          </a:custGeom>
          <a:solidFill>
            <a:srgbClr val="AC0804"/>
          </a:solidFill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4" name="手繪多邊形 3"/>
          <p:cNvSpPr/>
          <p:nvPr/>
        </p:nvSpPr>
        <p:spPr>
          <a:xfrm>
            <a:off x="6588000" y="2204999"/>
            <a:ext cx="2232000" cy="1007999"/>
          </a:xfrm>
          <a:custGeom>
            <a:avLst>
              <a:gd name="f0" fmla="val 2700"/>
            </a:avLst>
            <a:gdLst>
              <a:gd name="f1" fmla="val w"/>
              <a:gd name="f2" fmla="val h"/>
              <a:gd name="f3" fmla="val ss"/>
              <a:gd name="f4" fmla="val 0"/>
              <a:gd name="f5" fmla="val 10800"/>
              <a:gd name="f6" fmla="val -2147483647"/>
              <a:gd name="f7" fmla="val 2147483647"/>
              <a:gd name="f8" fmla="abs f1"/>
              <a:gd name="f9" fmla="abs f2"/>
              <a:gd name="f10" fmla="abs f3"/>
              <a:gd name="f11" fmla="pin 0 f0 10800"/>
              <a:gd name="f12" fmla="?: f8 f1 1"/>
              <a:gd name="f13" fmla="?: f9 f2 1"/>
              <a:gd name="f14" fmla="?: f10 f3 1"/>
              <a:gd name="f15" fmla="*/ f11 21599 1"/>
              <a:gd name="f16" fmla="*/ f12 1 21600"/>
              <a:gd name="f17" fmla="*/ f13 1 21600"/>
              <a:gd name="f18" fmla="*/ 21600 f12 1"/>
              <a:gd name="f19" fmla="*/ 21600 f13 1"/>
              <a:gd name="f20" fmla="*/ f15 1 21600"/>
              <a:gd name="f21" fmla="min f17 f16"/>
              <a:gd name="f22" fmla="*/ f18 1 f14"/>
              <a:gd name="f23" fmla="*/ f19 1 f14"/>
              <a:gd name="f24" fmla="+- f22 0 f20"/>
              <a:gd name="f25" fmla="+- f23 0 f20"/>
              <a:gd name="f26" fmla="*/ f11 f21 1"/>
              <a:gd name="f27" fmla="*/ f4 f21 1"/>
              <a:gd name="f28" fmla="*/ f20 f21 1"/>
              <a:gd name="f29" fmla="*/ f22 f21 1"/>
              <a:gd name="f30" fmla="*/ f23 f21 1"/>
              <a:gd name="f31" fmla="*/ f24 f21 1"/>
              <a:gd name="f32" fmla="*/ f25 f21 1"/>
            </a:gdLst>
            <a:ahLst>
              <a:ahXY gdRefX="f0" minX="f4" maxX="f5">
                <a:pos x="f26" y="f27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8" t="f28" r="f31" b="f32"/>
            <a:pathLst>
              <a:path>
                <a:moveTo>
                  <a:pt x="f27" y="f27"/>
                </a:moveTo>
                <a:lnTo>
                  <a:pt x="f29" y="f27"/>
                </a:lnTo>
                <a:lnTo>
                  <a:pt x="f29" y="f30"/>
                </a:lnTo>
                <a:lnTo>
                  <a:pt x="f27" y="f30"/>
                </a:lnTo>
                <a:close/>
              </a:path>
              <a:path>
                <a:moveTo>
                  <a:pt x="f27" y="f27"/>
                </a:moveTo>
                <a:lnTo>
                  <a:pt x="f29" y="f27"/>
                </a:lnTo>
                <a:lnTo>
                  <a:pt x="f31" y="f28"/>
                </a:lnTo>
                <a:lnTo>
                  <a:pt x="f28" y="f28"/>
                </a:lnTo>
                <a:close/>
              </a:path>
              <a:path>
                <a:moveTo>
                  <a:pt x="f29" y="f27"/>
                </a:moveTo>
                <a:lnTo>
                  <a:pt x="f29" y="f30"/>
                </a:lnTo>
                <a:lnTo>
                  <a:pt x="f31" y="f32"/>
                </a:lnTo>
                <a:lnTo>
                  <a:pt x="f31" y="f28"/>
                </a:lnTo>
                <a:close/>
              </a:path>
              <a:path>
                <a:moveTo>
                  <a:pt x="f29" y="f30"/>
                </a:moveTo>
                <a:lnTo>
                  <a:pt x="f27" y="f30"/>
                </a:lnTo>
                <a:lnTo>
                  <a:pt x="f28" y="f32"/>
                </a:lnTo>
                <a:lnTo>
                  <a:pt x="f31" y="f32"/>
                </a:lnTo>
                <a:close/>
              </a:path>
              <a:path>
                <a:moveTo>
                  <a:pt x="f27" y="f30"/>
                </a:moveTo>
                <a:lnTo>
                  <a:pt x="f27" y="f27"/>
                </a:lnTo>
                <a:lnTo>
                  <a:pt x="f28" y="f28"/>
                </a:lnTo>
                <a:lnTo>
                  <a:pt x="f28" y="f32"/>
                </a:lnTo>
                <a:close/>
              </a:path>
            </a:pathLst>
          </a:custGeom>
          <a:solidFill>
            <a:srgbClr val="AC0804"/>
          </a:solidFill>
          <a:ln w="28440">
            <a:solidFill>
              <a:srgbClr val="000000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5" name="手繪多邊形 4"/>
          <p:cNvSpPr/>
          <p:nvPr/>
        </p:nvSpPr>
        <p:spPr>
          <a:xfrm>
            <a:off x="2987640" y="4078440"/>
            <a:ext cx="1440000" cy="93636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CC00">
              <a:alpha val="6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pic>
        <p:nvPicPr>
          <p:cNvPr id="6" name="圖片 5"/>
          <p:cNvPicPr>
            <a:picLocks noChangeAspect="1"/>
          </p:cNvPicPr>
          <p:nvPr/>
        </p:nvPicPr>
        <p:blipFill>
          <a:blip r:embed="rId3">
            <a:lum bright="18000"/>
            <a:alphaModFix/>
          </a:blip>
          <a:srcRect/>
          <a:stretch>
            <a:fillRect/>
          </a:stretch>
        </p:blipFill>
        <p:spPr>
          <a:xfrm>
            <a:off x="7024680" y="4221000"/>
            <a:ext cx="1868399" cy="1279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手繪多邊形 10"/>
          <p:cNvSpPr/>
          <p:nvPr/>
        </p:nvSpPr>
        <p:spPr>
          <a:xfrm>
            <a:off x="3328919" y="717480"/>
            <a:ext cx="246672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0" i="0" u="none" strike="noStrike" baseline="0">
                <a:ln>
                  <a:noFill/>
                </a:ln>
                <a:solidFill>
                  <a:srgbClr val="333399"/>
                </a:solidFill>
                <a:latin typeface="Arial" pitchFamily="18"/>
                <a:ea typeface="華康粗圓體" pitchFamily="49"/>
                <a:cs typeface="華康粗圓體" pitchFamily="49"/>
              </a:rPr>
              <a:t>愛情三部曲</a:t>
            </a:r>
          </a:p>
        </p:txBody>
      </p:sp>
      <p:sp>
        <p:nvSpPr>
          <p:cNvPr id="12" name="手繪多邊形 11"/>
          <p:cNvSpPr/>
          <p:nvPr/>
        </p:nvSpPr>
        <p:spPr>
          <a:xfrm>
            <a:off x="611280" y="2338560"/>
            <a:ext cx="1800000" cy="94715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華康粗圓體" pitchFamily="49"/>
                <a:cs typeface="華康粗圓體" pitchFamily="49"/>
              </a:rPr>
              <a:t>認識許多朋友</a:t>
            </a:r>
          </a:p>
        </p:txBody>
      </p:sp>
      <p:sp>
        <p:nvSpPr>
          <p:cNvPr id="13" name="手繪多邊形 12"/>
          <p:cNvSpPr/>
          <p:nvPr/>
        </p:nvSpPr>
        <p:spPr>
          <a:xfrm>
            <a:off x="3613319" y="2492280"/>
            <a:ext cx="1607039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華康粗圓體" pitchFamily="49"/>
                <a:cs typeface="華康粗圓體" pitchFamily="49"/>
              </a:rPr>
              <a:t>發現好友</a:t>
            </a:r>
          </a:p>
        </p:txBody>
      </p:sp>
      <p:sp>
        <p:nvSpPr>
          <p:cNvPr id="14" name="手繪多邊形 13"/>
          <p:cNvSpPr/>
          <p:nvPr/>
        </p:nvSpPr>
        <p:spPr>
          <a:xfrm>
            <a:off x="6713640" y="2492280"/>
            <a:ext cx="196380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>
                <a:ln>
                  <a:noFill/>
                </a:ln>
                <a:solidFill>
                  <a:srgbClr val="FFFFFF"/>
                </a:solidFill>
                <a:latin typeface="Arial" pitchFamily="18"/>
                <a:ea typeface="華康粗圓體" pitchFamily="49"/>
                <a:cs typeface="華康粗圓體" pitchFamily="49"/>
              </a:rPr>
              <a:t>彼此愈喜歡</a:t>
            </a:r>
          </a:p>
        </p:txBody>
      </p:sp>
      <p:sp>
        <p:nvSpPr>
          <p:cNvPr id="15" name="手繪多邊形 14"/>
          <p:cNvSpPr/>
          <p:nvPr/>
        </p:nvSpPr>
        <p:spPr>
          <a:xfrm>
            <a:off x="3059279" y="4294080"/>
            <a:ext cx="125064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不喜歡</a:t>
            </a:r>
          </a:p>
        </p:txBody>
      </p:sp>
      <p:sp>
        <p:nvSpPr>
          <p:cNvPr id="16" name="手繪多邊形 15"/>
          <p:cNvSpPr/>
          <p:nvPr/>
        </p:nvSpPr>
        <p:spPr>
          <a:xfrm>
            <a:off x="2627280" y="2636999"/>
            <a:ext cx="576360" cy="28728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FF99"/>
          </a:solidFill>
          <a:ln w="7632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17" name="手繪多邊形 16"/>
          <p:cNvSpPr/>
          <p:nvPr/>
        </p:nvSpPr>
        <p:spPr>
          <a:xfrm>
            <a:off x="5796000" y="2636999"/>
            <a:ext cx="576360" cy="28728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FF99"/>
          </a:solidFill>
          <a:ln w="7632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18" name="手繪多邊形 17"/>
          <p:cNvSpPr/>
          <p:nvPr/>
        </p:nvSpPr>
        <p:spPr>
          <a:xfrm rot="5400000">
            <a:off x="7092899" y="3644819"/>
            <a:ext cx="576360" cy="28728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FFFF99"/>
          </a:solidFill>
          <a:ln w="7632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19" name="手繪多邊形 18"/>
          <p:cNvSpPr/>
          <p:nvPr/>
        </p:nvSpPr>
        <p:spPr>
          <a:xfrm rot="7722000">
            <a:off x="3853679" y="3502912"/>
            <a:ext cx="574560" cy="28728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CFFCC"/>
          </a:solidFill>
          <a:ln w="7632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20" name="手繪多邊形 19"/>
          <p:cNvSpPr/>
          <p:nvPr/>
        </p:nvSpPr>
        <p:spPr>
          <a:xfrm rot="7275600">
            <a:off x="2626777" y="5157531"/>
            <a:ext cx="576360" cy="287640"/>
          </a:xfrm>
          <a:custGeom>
            <a:avLst>
              <a:gd name="f0" fmla="val 16200"/>
              <a:gd name="f1" fmla="val 5400"/>
            </a:avLst>
            <a:gdLst>
              <a:gd name="f2" fmla="val w"/>
              <a:gd name="f3" fmla="val h"/>
              <a:gd name="f4" fmla="val 0"/>
              <a:gd name="f5" fmla="val 21600"/>
              <a:gd name="f6" fmla="val 10800"/>
              <a:gd name="f7" fmla="*/ f2 1 21600"/>
              <a:gd name="f8" fmla="*/ f3 1 21600"/>
              <a:gd name="f9" fmla="pin 0 f0 21600"/>
              <a:gd name="f10" fmla="pin 0 f1 10800"/>
              <a:gd name="f11" fmla="val f10"/>
              <a:gd name="f12" fmla="val f9"/>
              <a:gd name="f13" fmla="+- 21600 0 f10"/>
              <a:gd name="f14" fmla="*/ f9 f7 1"/>
              <a:gd name="f15" fmla="*/ f10 f8 1"/>
              <a:gd name="f16" fmla="*/ 0 f7 1"/>
              <a:gd name="f17" fmla="+- 21600 0 f12"/>
              <a:gd name="f18" fmla="*/ f13 f8 1"/>
              <a:gd name="f19" fmla="*/ f11 f8 1"/>
              <a:gd name="f20" fmla="*/ f17 f11 1"/>
              <a:gd name="f21" fmla="*/ f20 1 10800"/>
              <a:gd name="f22" fmla="+- f12 f21 0"/>
              <a:gd name="f23" fmla="*/ f22 f7 1"/>
            </a:gdLst>
            <a:ahLst>
              <a:ahXY gdRefX="f0" minX="f4" maxX="f5" gdRefY="f1" minY="f4" maxY="f6">
                <a:pos x="f14" y="f1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16" t="f19" r="f23" b="f18"/>
            <a:pathLst>
              <a:path w="21600" h="21600">
                <a:moveTo>
                  <a:pt x="f4" y="f11"/>
                </a:moveTo>
                <a:lnTo>
                  <a:pt x="f12" y="f11"/>
                </a:lnTo>
                <a:lnTo>
                  <a:pt x="f12" y="f4"/>
                </a:lnTo>
                <a:lnTo>
                  <a:pt x="f5" y="f6"/>
                </a:lnTo>
                <a:lnTo>
                  <a:pt x="f12" y="f5"/>
                </a:lnTo>
                <a:lnTo>
                  <a:pt x="f12" y="f13"/>
                </a:lnTo>
                <a:lnTo>
                  <a:pt x="f4" y="f13"/>
                </a:lnTo>
                <a:close/>
              </a:path>
            </a:pathLst>
          </a:custGeom>
          <a:solidFill>
            <a:srgbClr val="CCFFCC"/>
          </a:solidFill>
          <a:ln w="76320">
            <a:solidFill>
              <a:srgbClr val="FFFFFF"/>
            </a:solidFill>
            <a:prstDash val="solid"/>
            <a:miter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5724360" y="4653000"/>
            <a:ext cx="2306880" cy="1368360"/>
          </a:xfrm>
          <a:prstGeom prst="rect">
            <a:avLst/>
          </a:prstGeom>
        </p:spPr>
        <p:txBody>
          <a:bodyPr vert="horz" wrap="square" lIns="90000" tIns="46800" rIns="90000" bIns="46800" fromWordArt="1" anchor="t" anchorCtr="1" compatLnSpc="1">
            <a:prstTxWarp prst="textPlain">
              <a:avLst/>
            </a:prstTxWarp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pc="3">
                <a:latin typeface="華康粗圓體" pitchFamily="16"/>
                <a:ea typeface="華康粗圓體" pitchFamily="16"/>
                <a:cs typeface="華康粗圓體" pitchFamily="16"/>
              </a:defRPr>
            </a:pPr>
            <a:r>
              <a:rPr lang="zh-TW" sz="1800" b="0" i="0" u="none" strike="noStrike" spc="3" baseline="0">
                <a:ln w="31680">
                  <a:solidFill>
                    <a:srgbClr val="000000"/>
                  </a:solidFill>
                  <a:prstDash val="solid"/>
                  <a:miter/>
                </a:ln>
                <a:gradFill>
                  <a:gsLst>
                    <a:gs pos="0">
                      <a:srgbClr val="AC0804"/>
                    </a:gs>
                    <a:gs pos="100000">
                      <a:srgbClr val="FFCC00"/>
                    </a:gs>
                  </a:gsLst>
                  <a:lin ang="5400000"/>
                </a:gradFill>
                <a:effectLst>
                  <a:outerShdw dist="153753" dir="2700000" algn="tl">
                    <a:srgbClr val="875B0D">
                      <a:alpha val="70000"/>
                    </a:srgbClr>
                  </a:outerShdw>
                </a:effectLst>
                <a:latin typeface="華康粗圓體" pitchFamily="18"/>
                <a:ea typeface="華康粗圓體" pitchFamily="17"/>
                <a:cs typeface="華康粗圓體" pitchFamily="17"/>
              </a:rPr>
              <a:t>親密愛人</a:t>
            </a:r>
          </a:p>
        </p:txBody>
      </p:sp>
      <p:sp>
        <p:nvSpPr>
          <p:cNvPr id="22" name="手繪多邊形 21"/>
          <p:cNvSpPr/>
          <p:nvPr/>
        </p:nvSpPr>
        <p:spPr>
          <a:xfrm>
            <a:off x="1258920" y="5516640"/>
            <a:ext cx="1800360" cy="936720"/>
          </a:xfrm>
          <a:custGeom>
            <a:avLst/>
            <a:gdLst>
              <a:gd name="f0" fmla="val 10800000"/>
              <a:gd name="f1" fmla="val 5400000"/>
              <a:gd name="f2" fmla="val 180"/>
              <a:gd name="f3" fmla="val w"/>
              <a:gd name="f4" fmla="val h"/>
              <a:gd name="f5" fmla="*/ 5419351 1 1725033"/>
              <a:gd name="f6" fmla="*/ 10800 10800 1"/>
              <a:gd name="f7" fmla="+- 0 0 0"/>
              <a:gd name="f8" fmla="+- 0 0 360"/>
              <a:gd name="f9" fmla="val 10800"/>
              <a:gd name="f10" fmla="*/ f3 1 21600"/>
              <a:gd name="f11" fmla="*/ f4 1 21600"/>
              <a:gd name="f12" fmla="*/ 0 f5 1"/>
              <a:gd name="f13" fmla="*/ f7 f0 1"/>
              <a:gd name="f14" fmla="*/ f8 f0 1"/>
              <a:gd name="f15" fmla="*/ 3163 f10 1"/>
              <a:gd name="f16" fmla="*/ 18437 f10 1"/>
              <a:gd name="f17" fmla="*/ 18437 f11 1"/>
              <a:gd name="f18" fmla="*/ 3163 f11 1"/>
              <a:gd name="f19" fmla="*/ f12 1 f2"/>
              <a:gd name="f20" fmla="*/ f13 1 f2"/>
              <a:gd name="f21" fmla="*/ f14 1 f2"/>
              <a:gd name="f22" fmla="*/ 10800 f10 1"/>
              <a:gd name="f23" fmla="*/ 0 f11 1"/>
              <a:gd name="f24" fmla="*/ 0 f10 1"/>
              <a:gd name="f25" fmla="*/ 10800 f11 1"/>
              <a:gd name="f26" fmla="*/ 21600 f11 1"/>
              <a:gd name="f27" fmla="*/ 21600 f10 1"/>
              <a:gd name="f28" fmla="+- 0 0 f19"/>
              <a:gd name="f29" fmla="+- f20 0 f1"/>
              <a:gd name="f30" fmla="+- f21 0 f1"/>
              <a:gd name="f31" fmla="*/ f28 f0 1"/>
              <a:gd name="f32" fmla="+- f30 0 f29"/>
              <a:gd name="f33" fmla="*/ f31 1 f5"/>
              <a:gd name="f34" fmla="+- f33 0 f1"/>
              <a:gd name="f35" fmla="cos 1 f34"/>
              <a:gd name="f36" fmla="sin 1 f34"/>
              <a:gd name="f37" fmla="+- 0 0 f35"/>
              <a:gd name="f38" fmla="+- 0 0 f36"/>
              <a:gd name="f39" fmla="*/ 10800 f37 1"/>
              <a:gd name="f40" fmla="*/ 10800 f38 1"/>
              <a:gd name="f41" fmla="*/ f39 f39 1"/>
              <a:gd name="f42" fmla="*/ f40 f40 1"/>
              <a:gd name="f43" fmla="+- f41 f42 0"/>
              <a:gd name="f44" fmla="sqrt f43"/>
              <a:gd name="f45" fmla="*/ f6 1 f44"/>
              <a:gd name="f46" fmla="*/ f37 f45 1"/>
              <a:gd name="f47" fmla="*/ f38 f45 1"/>
              <a:gd name="f48" fmla="+- 10800 0 f46"/>
              <a:gd name="f49" fmla="+- 10800 0 f47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9">
                <a:pos x="f22" y="f23"/>
              </a:cxn>
              <a:cxn ang="f29">
                <a:pos x="f15" y="f18"/>
              </a:cxn>
              <a:cxn ang="f29">
                <a:pos x="f24" y="f25"/>
              </a:cxn>
              <a:cxn ang="f29">
                <a:pos x="f15" y="f17"/>
              </a:cxn>
              <a:cxn ang="f29">
                <a:pos x="f22" y="f26"/>
              </a:cxn>
              <a:cxn ang="f29">
                <a:pos x="f16" y="f17"/>
              </a:cxn>
              <a:cxn ang="f29">
                <a:pos x="f27" y="f25"/>
              </a:cxn>
              <a:cxn ang="f29">
                <a:pos x="f16" y="f18"/>
              </a:cxn>
            </a:cxnLst>
            <a:rect l="f15" t="f18" r="f16" b="f17"/>
            <a:pathLst>
              <a:path w="21600" h="21600">
                <a:moveTo>
                  <a:pt x="f48" y="f49"/>
                </a:moveTo>
                <a:arcTo wR="f9" hR="f9" stAng="f29" swAng="f32"/>
                <a:close/>
              </a:path>
            </a:pathLst>
          </a:custGeom>
          <a:solidFill>
            <a:srgbClr val="FFCC00">
              <a:alpha val="60000"/>
            </a:srgbClr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23" name="手繪多邊形 22"/>
          <p:cNvSpPr/>
          <p:nvPr/>
        </p:nvSpPr>
        <p:spPr>
          <a:xfrm>
            <a:off x="1330200" y="5732640"/>
            <a:ext cx="1607039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普通朋友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Class="entr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  <p:bldP spid="2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1435803" y="633636"/>
            <a:ext cx="2400787" cy="1847843"/>
            <a:chOff x="1435803" y="633636"/>
            <a:chExt cx="2400787" cy="1847843"/>
          </a:xfrm>
        </p:grpSpPr>
        <p:sp>
          <p:nvSpPr>
            <p:cNvPr id="3" name="手繪多邊形 2"/>
            <p:cNvSpPr/>
            <p:nvPr/>
          </p:nvSpPr>
          <p:spPr>
            <a:xfrm rot="1901400">
              <a:off x="2680254" y="633636"/>
              <a:ext cx="808200" cy="71748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4" name="手繪多邊形 3"/>
            <p:cNvSpPr/>
            <p:nvPr/>
          </p:nvSpPr>
          <p:spPr>
            <a:xfrm rot="1901400">
              <a:off x="2598190" y="1287955"/>
              <a:ext cx="1238400" cy="10764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5" name="手繪多邊形 4"/>
            <p:cNvSpPr/>
            <p:nvPr/>
          </p:nvSpPr>
          <p:spPr>
            <a:xfrm rot="1901400">
              <a:off x="1435803" y="1194479"/>
              <a:ext cx="1500119" cy="128700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99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</p:grpSp>
      <p:sp>
        <p:nvSpPr>
          <p:cNvPr id="6" name="手繪多邊形 5"/>
          <p:cNvSpPr/>
          <p:nvPr/>
        </p:nvSpPr>
        <p:spPr>
          <a:xfrm>
            <a:off x="2627280" y="620640"/>
            <a:ext cx="429552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0" i="0" u="none" strike="noStrike" baseline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華康粗圓體" pitchFamily="49"/>
                <a:cs typeface="華康粗圓體" pitchFamily="49"/>
              </a:rPr>
              <a:t>別急著進入二人世界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84359" y="2636999"/>
            <a:ext cx="3582720" cy="3649679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1691400">
            <a:off x="2411060" y="2276806"/>
            <a:ext cx="1008359" cy="71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5867279" y="1890720"/>
            <a:ext cx="2907000" cy="1924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群組 1"/>
          <p:cNvGrpSpPr/>
          <p:nvPr/>
        </p:nvGrpSpPr>
        <p:grpSpPr>
          <a:xfrm>
            <a:off x="2174510" y="551789"/>
            <a:ext cx="2389778" cy="1596875"/>
            <a:chOff x="2174510" y="551789"/>
            <a:chExt cx="2389778" cy="1596875"/>
          </a:xfrm>
        </p:grpSpPr>
        <p:sp>
          <p:nvSpPr>
            <p:cNvPr id="3" name="手繪多邊形 2"/>
            <p:cNvSpPr/>
            <p:nvPr/>
          </p:nvSpPr>
          <p:spPr>
            <a:xfrm rot="1382400">
              <a:off x="3430082" y="551789"/>
              <a:ext cx="836640" cy="6591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00FF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4" name="手繪多邊形 3"/>
            <p:cNvSpPr/>
            <p:nvPr/>
          </p:nvSpPr>
          <p:spPr>
            <a:xfrm rot="1382400">
              <a:off x="3281968" y="1160104"/>
              <a:ext cx="1282320" cy="98856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5" name="手繪多邊形 4"/>
            <p:cNvSpPr/>
            <p:nvPr/>
          </p:nvSpPr>
          <p:spPr>
            <a:xfrm rot="1382400">
              <a:off x="2174510" y="960557"/>
              <a:ext cx="1553039" cy="1182240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*/ 5419351 1 1725033"/>
                <a:gd name="f6" fmla="*/ 10800 10800 1"/>
                <a:gd name="f7" fmla="+- 0 0 0"/>
                <a:gd name="f8" fmla="+- 0 0 360"/>
                <a:gd name="f9" fmla="val 10800"/>
                <a:gd name="f10" fmla="*/ f3 1 21600"/>
                <a:gd name="f11" fmla="*/ f4 1 21600"/>
                <a:gd name="f12" fmla="*/ 0 f5 1"/>
                <a:gd name="f13" fmla="*/ f7 f0 1"/>
                <a:gd name="f14" fmla="*/ f8 f0 1"/>
                <a:gd name="f15" fmla="*/ 3163 f10 1"/>
                <a:gd name="f16" fmla="*/ 18437 f10 1"/>
                <a:gd name="f17" fmla="*/ 18437 f11 1"/>
                <a:gd name="f18" fmla="*/ 3163 f11 1"/>
                <a:gd name="f19" fmla="*/ f12 1 f2"/>
                <a:gd name="f20" fmla="*/ f13 1 f2"/>
                <a:gd name="f21" fmla="*/ f14 1 f2"/>
                <a:gd name="f22" fmla="*/ 10800 f10 1"/>
                <a:gd name="f23" fmla="*/ 0 f11 1"/>
                <a:gd name="f24" fmla="*/ 0 f10 1"/>
                <a:gd name="f25" fmla="*/ 10800 f11 1"/>
                <a:gd name="f26" fmla="*/ 21600 f11 1"/>
                <a:gd name="f27" fmla="*/ 21600 f10 1"/>
                <a:gd name="f28" fmla="+- 0 0 f19"/>
                <a:gd name="f29" fmla="+- f20 0 f1"/>
                <a:gd name="f30" fmla="+- f21 0 f1"/>
                <a:gd name="f31" fmla="*/ f28 f0 1"/>
                <a:gd name="f32" fmla="+- f30 0 f29"/>
                <a:gd name="f33" fmla="*/ f31 1 f5"/>
                <a:gd name="f34" fmla="+- f33 0 f1"/>
                <a:gd name="f35" fmla="cos 1 f34"/>
                <a:gd name="f36" fmla="sin 1 f34"/>
                <a:gd name="f37" fmla="+- 0 0 f35"/>
                <a:gd name="f38" fmla="+- 0 0 f36"/>
                <a:gd name="f39" fmla="*/ 10800 f37 1"/>
                <a:gd name="f40" fmla="*/ 10800 f38 1"/>
                <a:gd name="f41" fmla="*/ f39 f39 1"/>
                <a:gd name="f42" fmla="*/ f40 f40 1"/>
                <a:gd name="f43" fmla="+- f41 f42 0"/>
                <a:gd name="f44" fmla="sqrt f43"/>
                <a:gd name="f45" fmla="*/ f6 1 f44"/>
                <a:gd name="f46" fmla="*/ f37 f45 1"/>
                <a:gd name="f47" fmla="*/ f38 f45 1"/>
                <a:gd name="f48" fmla="+- 10800 0 f46"/>
                <a:gd name="f49" fmla="+- 10800 0 f47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9">
                  <a:pos x="f22" y="f23"/>
                </a:cxn>
                <a:cxn ang="f29">
                  <a:pos x="f15" y="f18"/>
                </a:cxn>
                <a:cxn ang="f29">
                  <a:pos x="f24" y="f25"/>
                </a:cxn>
                <a:cxn ang="f29">
                  <a:pos x="f15" y="f17"/>
                </a:cxn>
                <a:cxn ang="f29">
                  <a:pos x="f22" y="f26"/>
                </a:cxn>
                <a:cxn ang="f29">
                  <a:pos x="f16" y="f17"/>
                </a:cxn>
                <a:cxn ang="f29">
                  <a:pos x="f27" y="f25"/>
                </a:cxn>
                <a:cxn ang="f29">
                  <a:pos x="f16" y="f18"/>
                </a:cxn>
              </a:cxnLst>
              <a:rect l="f15" t="f18" r="f16" b="f17"/>
              <a:pathLst>
                <a:path w="21600" h="21600">
                  <a:moveTo>
                    <a:pt x="f48" y="f49"/>
                  </a:moveTo>
                  <a:arcTo wR="f9" hR="f9" stAng="f29" swAng="f32"/>
                  <a:close/>
                </a:path>
              </a:pathLst>
            </a:custGeom>
            <a:solidFill>
              <a:srgbClr val="FFFF99"/>
            </a:solidFill>
            <a:ln>
              <a:noFill/>
              <a:prstDash val="solid"/>
            </a:ln>
          </p:spPr>
          <p:txBody>
            <a:bodyPr vert="horz" wrap="none" lIns="90000" tIns="46800" rIns="90000" bIns="46800" anchor="ctr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</p:grpSp>
      <p:sp>
        <p:nvSpPr>
          <p:cNvPr id="6" name="手繪多邊形 5"/>
          <p:cNvSpPr/>
          <p:nvPr/>
        </p:nvSpPr>
        <p:spPr>
          <a:xfrm>
            <a:off x="3059279" y="620640"/>
            <a:ext cx="3381120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0" i="0" u="none" strike="noStrike" baseline="0">
                <a:ln>
                  <a:noFill/>
                </a:ln>
                <a:solidFill>
                  <a:srgbClr val="000099"/>
                </a:solidFill>
                <a:latin typeface="Arial" pitchFamily="18"/>
                <a:ea typeface="華康粗圓體" pitchFamily="49"/>
                <a:cs typeface="華康粗圓體" pitchFamily="49"/>
              </a:rPr>
              <a:t>團體世界多寬廣</a:t>
            </a:r>
          </a:p>
        </p:txBody>
      </p:sp>
      <p:pic>
        <p:nvPicPr>
          <p:cNvPr id="7" name="圖片 6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187280" y="1700280"/>
            <a:ext cx="6409080" cy="45687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>
          <a:xfrm>
            <a:off x="685799" y="1844639"/>
            <a:ext cx="7772400" cy="1470239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zh-TW" altLang="en-US">
                <a:solidFill>
                  <a:srgbClr val="800000"/>
                </a:solidFill>
              </a:rPr>
              <a:t>真愛要學習</a:t>
            </a:r>
          </a:p>
        </p:txBody>
      </p:sp>
      <p:sp>
        <p:nvSpPr>
          <p:cNvPr id="3" name="手繪多邊形 2"/>
          <p:cNvSpPr/>
          <p:nvPr/>
        </p:nvSpPr>
        <p:spPr>
          <a:xfrm>
            <a:off x="684359" y="2822400"/>
            <a:ext cx="7772400" cy="147023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ctr" anchorCtr="0" compatLnSpc="1"/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400" b="0" i="0" u="none" strike="noStrike" baseline="0">
                <a:ln>
                  <a:noFill/>
                </a:ln>
                <a:solidFill>
                  <a:srgbClr val="800000"/>
                </a:solidFill>
                <a:latin typeface="Arial" pitchFamily="18"/>
                <a:ea typeface="華康粗圓體" pitchFamily="49"/>
                <a:cs typeface="華康粗圓體" pitchFamily="49"/>
              </a:rPr>
              <a:t>愛情不傷害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 noGrp="1"/>
          </p:cNvSpPr>
          <p:nvPr>
            <p:ph type="title" idx="4294967295"/>
          </p:nvPr>
        </p:nvSpPr>
        <p:spPr>
          <a:xfrm>
            <a:off x="685799" y="2750760"/>
            <a:ext cx="7772400" cy="1469880"/>
          </a:xfrm>
        </p:spPr>
        <p:txBody>
          <a:bodyPr wrap="square"/>
          <a:lstStyle>
            <a:defPPr lvl="0">
              <a:buNone/>
            </a:defPPr>
            <a:lvl1pPr lvl="0">
              <a:buNone/>
            </a:lvl1pPr>
          </a:lstStyle>
          <a:p>
            <a:pPr lvl="0"/>
            <a:r>
              <a:rPr lang="en-US">
                <a:latin typeface="華康粗圓體" pitchFamily="49"/>
              </a:rPr>
              <a:t>THE END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1692360" y="533520"/>
            <a:ext cx="5759280" cy="865080"/>
          </a:xfrm>
          <a:custGeom>
            <a:avLst>
              <a:gd name="f0" fmla="val 5400"/>
            </a:avLst>
            <a:gdLst>
              <a:gd name="f1" fmla="val 10800000"/>
              <a:gd name="f2" fmla="val 5400000"/>
              <a:gd name="f3" fmla="val 180"/>
              <a:gd name="f4" fmla="val w"/>
              <a:gd name="f5" fmla="val h"/>
              <a:gd name="f6" fmla="val ss"/>
              <a:gd name="f7" fmla="val 0"/>
              <a:gd name="f8" fmla="val 10800"/>
              <a:gd name="f9" fmla="val -2147483647"/>
              <a:gd name="f10" fmla="val 2147483647"/>
              <a:gd name="f11" fmla="+- 0 0 0"/>
              <a:gd name="f12" fmla="abs f4"/>
              <a:gd name="f13" fmla="abs f5"/>
              <a:gd name="f14" fmla="abs f6"/>
              <a:gd name="f15" fmla="pin 0 f0 10800"/>
              <a:gd name="f16" fmla="*/ f11 f1 1"/>
              <a:gd name="f17" fmla="?: f12 f4 1"/>
              <a:gd name="f18" fmla="?: f13 f5 1"/>
              <a:gd name="f19" fmla="?: f14 f6 1"/>
              <a:gd name="f20" fmla="*/ f15 10799 1"/>
              <a:gd name="f21" fmla="*/ f16 1 f3"/>
              <a:gd name="f22" fmla="*/ f17 1 21600"/>
              <a:gd name="f23" fmla="*/ f18 1 21600"/>
              <a:gd name="f24" fmla="*/ 21600 f17 1"/>
              <a:gd name="f25" fmla="*/ 21600 f18 1"/>
              <a:gd name="f26" fmla="*/ f20 1 10800"/>
              <a:gd name="f27" fmla="+- f21 0 f2"/>
              <a:gd name="f28" fmla="min f23 f22"/>
              <a:gd name="f29" fmla="*/ f24 1 f19"/>
              <a:gd name="f30" fmla="*/ f25 1 f19"/>
              <a:gd name="f31" fmla="val f26"/>
              <a:gd name="f32" fmla="+- f29 0 f26"/>
              <a:gd name="f33" fmla="+- f30 0 f26"/>
              <a:gd name="f34" fmla="*/ f15 f28 1"/>
              <a:gd name="f35" fmla="*/ f7 f28 1"/>
              <a:gd name="f36" fmla="*/ f31 f28 1"/>
              <a:gd name="f37" fmla="*/ f29 f28 1"/>
              <a:gd name="f38" fmla="*/ f30 f28 1"/>
              <a:gd name="f39" fmla="*/ 10800 f28 1"/>
              <a:gd name="f40" fmla="*/ f32 f28 1"/>
              <a:gd name="f41" fmla="*/ f33 f28 1"/>
            </a:gdLst>
            <a:ahLst>
              <a:ahXY gdRefX="f0" minX="f7" maxX="f8">
                <a:pos x="f34" y="f35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  <a:cxn ang="f27">
                <a:pos x="f39" y="f35"/>
              </a:cxn>
              <a:cxn ang="f27">
                <a:pos x="f35" y="f39"/>
              </a:cxn>
              <a:cxn ang="f27">
                <a:pos x="f39" y="f38"/>
              </a:cxn>
              <a:cxn ang="f27">
                <a:pos x="f37" y="f39"/>
              </a:cxn>
            </a:cxnLst>
            <a:rect l="f36" t="f36" r="f40" b="f41"/>
            <a:pathLst>
              <a:path>
                <a:moveTo>
                  <a:pt x="f36" y="f35"/>
                </a:moveTo>
                <a:lnTo>
                  <a:pt x="f40" y="f35"/>
                </a:lnTo>
                <a:lnTo>
                  <a:pt x="f40" y="f36"/>
                </a:lnTo>
                <a:lnTo>
                  <a:pt x="f37" y="f36"/>
                </a:lnTo>
                <a:lnTo>
                  <a:pt x="f37" y="f41"/>
                </a:lnTo>
                <a:lnTo>
                  <a:pt x="f40" y="f41"/>
                </a:lnTo>
                <a:lnTo>
                  <a:pt x="f40" y="f38"/>
                </a:lnTo>
                <a:lnTo>
                  <a:pt x="f36" y="f38"/>
                </a:lnTo>
                <a:lnTo>
                  <a:pt x="f36" y="f41"/>
                </a:lnTo>
                <a:lnTo>
                  <a:pt x="f35" y="f41"/>
                </a:lnTo>
                <a:lnTo>
                  <a:pt x="f35" y="f36"/>
                </a:lnTo>
                <a:lnTo>
                  <a:pt x="f36" y="f36"/>
                </a:lnTo>
                <a:lnTo>
                  <a:pt x="f36" y="f35"/>
                </a:lnTo>
                <a:close/>
              </a:path>
            </a:pathLst>
          </a:custGeom>
          <a:solidFill>
            <a:srgbClr val="FFCC99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1"/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826920" y="1685880"/>
            <a:ext cx="7436520" cy="5205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 dirty="0">
                <a:ln>
                  <a:noFill/>
                </a:ln>
                <a:solidFill>
                  <a:srgbClr val="000099"/>
                </a:solidFill>
                <a:latin typeface="Arial" pitchFamily="18"/>
                <a:ea typeface="華康粗圓體" pitchFamily="49"/>
                <a:cs typeface="華康粗圓體" pitchFamily="49"/>
              </a:rPr>
              <a:t>如果同學幫你和異性配對，你會有怎樣的感覺？</a:t>
            </a:r>
          </a:p>
        </p:txBody>
      </p:sp>
      <p:grpSp>
        <p:nvGrpSpPr>
          <p:cNvPr id="4" name="群組 3"/>
          <p:cNvGrpSpPr/>
          <p:nvPr/>
        </p:nvGrpSpPr>
        <p:grpSpPr>
          <a:xfrm>
            <a:off x="2195640" y="4437000"/>
            <a:ext cx="4755959" cy="1046159"/>
            <a:chOff x="2195640" y="4437000"/>
            <a:chExt cx="4755959" cy="1046159"/>
          </a:xfrm>
        </p:grpSpPr>
        <p:sp>
          <p:nvSpPr>
            <p:cNvPr id="5" name="直線接點 4"/>
            <p:cNvSpPr/>
            <p:nvPr/>
          </p:nvSpPr>
          <p:spPr>
            <a:xfrm>
              <a:off x="2771640" y="5483159"/>
              <a:ext cx="3600720" cy="0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6" name="直線接點 5"/>
            <p:cNvSpPr/>
            <p:nvPr/>
          </p:nvSpPr>
          <p:spPr>
            <a:xfrm>
              <a:off x="2771640" y="5195880"/>
              <a:ext cx="0" cy="28727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7" name="直線接點 6"/>
            <p:cNvSpPr/>
            <p:nvPr/>
          </p:nvSpPr>
          <p:spPr>
            <a:xfrm>
              <a:off x="6372360" y="5195880"/>
              <a:ext cx="0" cy="28727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8" name="直線接點 7"/>
            <p:cNvSpPr/>
            <p:nvPr/>
          </p:nvSpPr>
          <p:spPr>
            <a:xfrm>
              <a:off x="4572000" y="5195880"/>
              <a:ext cx="0" cy="287279"/>
            </a:xfrm>
            <a:prstGeom prst="line">
              <a:avLst/>
            </a:prstGeom>
            <a:noFill/>
            <a:ln w="28440">
              <a:solidFill>
                <a:srgbClr val="000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1"/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endParaRPr>
            </a:p>
          </p:txBody>
        </p:sp>
        <p:sp>
          <p:nvSpPr>
            <p:cNvPr id="9" name="手繪多邊形 8"/>
            <p:cNvSpPr/>
            <p:nvPr/>
          </p:nvSpPr>
          <p:spPr>
            <a:xfrm>
              <a:off x="2195640" y="4437000"/>
              <a:ext cx="4755959" cy="642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36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華康粗圓體" pitchFamily="49"/>
                  <a:ea typeface="華康粗圓體" pitchFamily="49"/>
                  <a:cs typeface="華康粗圓體" pitchFamily="49"/>
                </a:rPr>
                <a:t>不好     好     很好</a:t>
              </a:r>
            </a:p>
          </p:txBody>
        </p:sp>
      </p:grpSp>
      <p:sp>
        <p:nvSpPr>
          <p:cNvPr id="10" name="手繪多邊形 9"/>
          <p:cNvSpPr/>
          <p:nvPr/>
        </p:nvSpPr>
        <p:spPr>
          <a:xfrm>
            <a:off x="2195640" y="606600"/>
            <a:ext cx="4767839" cy="6426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3600" b="1" i="0" u="none" strike="noStrike" baseline="0">
                <a:ln>
                  <a:noFill/>
                </a:ln>
                <a:solidFill>
                  <a:srgbClr val="990000"/>
                </a:solidFill>
                <a:latin typeface="Arial" pitchFamily="18"/>
                <a:ea typeface="華康粗圓體" pitchFamily="49"/>
                <a:cs typeface="華康粗圓體" pitchFamily="49"/>
              </a:rPr>
              <a:t>心情指數－男生女生配</a:t>
            </a:r>
          </a:p>
        </p:txBody>
      </p:sp>
      <p:pic>
        <p:nvPicPr>
          <p:cNvPr id="11" name="圖片 10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192800">
            <a:off x="1162981" y="3175709"/>
            <a:ext cx="1584360" cy="1556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圖片 1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 rot="604800">
            <a:off x="5724467" y="2492471"/>
            <a:ext cx="1584360" cy="15209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 rot="1701000">
            <a:off x="18645" y="2980009"/>
            <a:ext cx="4817880" cy="45846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矩形 2"/>
          <p:cNvSpPr/>
          <p:nvPr/>
        </p:nvSpPr>
        <p:spPr>
          <a:xfrm>
            <a:off x="2771640" y="1773360"/>
            <a:ext cx="5761080" cy="1079280"/>
          </a:xfrm>
          <a:prstGeom prst="rect">
            <a:avLst/>
          </a:prstGeom>
        </p:spPr>
        <p:txBody>
          <a:bodyPr vert="horz" wrap="square" lIns="90000" tIns="46800" rIns="90000" bIns="46800" fromWordArt="1" anchor="t" anchorCtr="1" compatLnSpc="1">
            <a:prstTxWarp prst="textPlain">
              <a:avLst/>
            </a:prstTxWarp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spc="3">
                <a:latin typeface="華康粗圓體" pitchFamily="16"/>
                <a:ea typeface="華康粗圓體" pitchFamily="16"/>
                <a:cs typeface="華康粗圓體" pitchFamily="16"/>
              </a:defRPr>
            </a:pPr>
            <a:r>
              <a:rPr lang="zh-TW" sz="1800" b="0" i="0" u="none" strike="noStrike" spc="3" baseline="0" dirty="0">
                <a:ln w="19080">
                  <a:solidFill>
                    <a:srgbClr val="99CCFF"/>
                  </a:solidFill>
                  <a:prstDash val="solid"/>
                  <a:miter/>
                </a:ln>
                <a:solidFill>
                  <a:srgbClr val="0066CC"/>
                </a:solidFill>
                <a:effectLst>
                  <a:outerShdw dist="17819" dir="2700000" algn="tl">
                    <a:srgbClr val="990000"/>
                  </a:outerShdw>
                </a:effectLst>
                <a:latin typeface="華康粗圓體" pitchFamily="18"/>
                <a:ea typeface="華康粗圓體" pitchFamily="17"/>
                <a:cs typeface="華康粗圓體" pitchFamily="17"/>
              </a:rPr>
              <a:t>我們可以做個好朋友</a:t>
            </a: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0" y="0"/>
            <a:ext cx="2374920" cy="400536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913440" y="3246479"/>
            <a:ext cx="2230560" cy="3782879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手繪多邊形 5"/>
          <p:cNvSpPr/>
          <p:nvPr/>
        </p:nvSpPr>
        <p:spPr>
          <a:xfrm>
            <a:off x="984240" y="5126040"/>
            <a:ext cx="4458600" cy="8251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4800" b="1" i="0" u="none" strike="noStrike" baseline="0" dirty="0">
                <a:ln>
                  <a:noFill/>
                </a:ln>
                <a:solidFill>
                  <a:srgbClr val="990000"/>
                </a:solidFill>
                <a:latin typeface="Arial" pitchFamily="18"/>
                <a:ea typeface="華康粗圓體" pitchFamily="49"/>
                <a:cs typeface="華康粗圓體" pitchFamily="49"/>
              </a:rPr>
              <a:t>不一樣的友誼？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-9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Class="entr" decel="1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360"/>
                                          </p:val>
                                        </p:tav>
                                        <p:tav tm="100000">
                                          <p:val>
                                            <p:str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5224320" y="414360"/>
            <a:ext cx="3740400" cy="3432239"/>
          </a:xfrm>
          <a:custGeom>
            <a:avLst>
              <a:gd name="f0" fmla="val 3034"/>
              <a:gd name="f1" fmla="val 2192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3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0" y="836640"/>
            <a:ext cx="4248000" cy="2965319"/>
          </a:xfrm>
          <a:custGeom>
            <a:avLst>
              <a:gd name="f0" fmla="val 19425"/>
              <a:gd name="f1" fmla="val 2246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3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C0C0C0">
              <a:alpha val="8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572000" y="3357720"/>
            <a:ext cx="1924200" cy="369863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2190600" y="3230640"/>
            <a:ext cx="2094119" cy="36273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手繪多邊形 5"/>
          <p:cNvSpPr/>
          <p:nvPr/>
        </p:nvSpPr>
        <p:spPr>
          <a:xfrm>
            <a:off x="252360" y="314280"/>
            <a:ext cx="4248360" cy="3075120"/>
          </a:xfrm>
          <a:custGeom>
            <a:avLst>
              <a:gd name="f0" fmla="val 10880"/>
              <a:gd name="f1" fmla="val 28520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3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CCFFFF"/>
          </a:solidFill>
          <a:ln w="381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下課時小莉總會和一群女生來找我說話，她是不是對我有意思？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5508720" y="422280"/>
            <a:ext cx="3882960" cy="2682000"/>
          </a:xfrm>
          <a:custGeom>
            <a:avLst>
              <a:gd name="f0" fmla="val 1888"/>
              <a:gd name="f1" fmla="val 27803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3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FF99CC"/>
          </a:solidFill>
          <a:ln w="381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5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阿杏好風趣，和他說話讓我們覺得很快樂。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5224320" y="555480"/>
            <a:ext cx="3738600" cy="3432600"/>
          </a:xfrm>
          <a:custGeom>
            <a:avLst>
              <a:gd name="f0" fmla="val 17197"/>
              <a:gd name="f1" fmla="val 18698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3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4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sp>
        <p:nvSpPr>
          <p:cNvPr id="3" name="手繪多邊形 2"/>
          <p:cNvSpPr/>
          <p:nvPr/>
        </p:nvSpPr>
        <p:spPr>
          <a:xfrm>
            <a:off x="0" y="476280"/>
            <a:ext cx="4248000" cy="2965319"/>
          </a:xfrm>
          <a:custGeom>
            <a:avLst>
              <a:gd name="f0" fmla="val 8990"/>
              <a:gd name="f1" fmla="val 1705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3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C0C0C0">
              <a:alpha val="80000"/>
            </a:srgbClr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  <a:p>
            <a:pPr marL="0" marR="0" lvl="0" indent="0" algn="ctr" rtl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zh-TW" sz="20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華康粗圓體" pitchFamily="49"/>
              <a:cs typeface="華康粗圓體" pitchFamily="49"/>
            </a:endParaRPr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72360" y="2900520"/>
            <a:ext cx="2279520" cy="369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圖片 4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900000" y="2781360"/>
            <a:ext cx="2257560" cy="38448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手繪多邊形 5"/>
          <p:cNvSpPr/>
          <p:nvPr/>
        </p:nvSpPr>
        <p:spPr>
          <a:xfrm>
            <a:off x="4356000" y="461879"/>
            <a:ext cx="4248360" cy="2399760"/>
          </a:xfrm>
          <a:custGeom>
            <a:avLst>
              <a:gd name="f0" fmla="val 18968"/>
              <a:gd name="f1" fmla="val 23786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3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FF99CC"/>
          </a:solidFill>
          <a:ln w="381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那天阿杏又鬧我玩笑的時候，阿強竟然為我說話，他是不是喜歡我？</a:t>
            </a:r>
          </a:p>
        </p:txBody>
      </p:sp>
      <p:sp>
        <p:nvSpPr>
          <p:cNvPr id="7" name="手繪多邊形 6"/>
          <p:cNvSpPr/>
          <p:nvPr/>
        </p:nvSpPr>
        <p:spPr>
          <a:xfrm>
            <a:off x="468360" y="399960"/>
            <a:ext cx="4246560" cy="2342520"/>
          </a:xfrm>
          <a:custGeom>
            <a:avLst>
              <a:gd name="f0" fmla="val 5886"/>
              <a:gd name="f1" fmla="val 24902"/>
            </a:avLst>
            <a:gdLst>
              <a:gd name="f2" fmla="val 10800000"/>
              <a:gd name="f3" fmla="val 5400000"/>
              <a:gd name="f4" fmla="val 180"/>
              <a:gd name="f5" fmla="val w"/>
              <a:gd name="f6" fmla="val h"/>
              <a:gd name="f7" fmla="val 0"/>
              <a:gd name="f8" fmla="val 21600"/>
              <a:gd name="f9" fmla="*/ 5419351 1 1725033"/>
              <a:gd name="f10" fmla="val -2147483647"/>
              <a:gd name="f11" fmla="val 2147483647"/>
              <a:gd name="f12" fmla="val 1930"/>
              <a:gd name="f13" fmla="val 7160"/>
              <a:gd name="f14" fmla="val 1530"/>
              <a:gd name="f15" fmla="val 4490"/>
              <a:gd name="f16" fmla="val 3400"/>
              <a:gd name="f17" fmla="val 1970"/>
              <a:gd name="f18" fmla="val 5270"/>
              <a:gd name="f19" fmla="val 5860"/>
              <a:gd name="f20" fmla="val 1950"/>
              <a:gd name="f21" fmla="val 6470"/>
              <a:gd name="f22" fmla="val 2210"/>
              <a:gd name="f23" fmla="val 6970"/>
              <a:gd name="f24" fmla="val 2600"/>
              <a:gd name="f25" fmla="val 7450"/>
              <a:gd name="f26" fmla="val 1390"/>
              <a:gd name="f27" fmla="val 8340"/>
              <a:gd name="f28" fmla="val 650"/>
              <a:gd name="f29" fmla="val 9340"/>
              <a:gd name="f30" fmla="val 10004"/>
              <a:gd name="f31" fmla="val 690"/>
              <a:gd name="f32" fmla="val 10710"/>
              <a:gd name="f33" fmla="val 1050"/>
              <a:gd name="f34" fmla="val 11210"/>
              <a:gd name="f35" fmla="val 1700"/>
              <a:gd name="f36" fmla="val 11570"/>
              <a:gd name="f37" fmla="val 630"/>
              <a:gd name="f38" fmla="val 12330"/>
              <a:gd name="f39" fmla="val 13150"/>
              <a:gd name="f40" fmla="val 13840"/>
              <a:gd name="f41" fmla="val 14470"/>
              <a:gd name="f42" fmla="val 460"/>
              <a:gd name="f43" fmla="val 14870"/>
              <a:gd name="f44" fmla="val 1160"/>
              <a:gd name="f45" fmla="val 15330"/>
              <a:gd name="f46" fmla="val 440"/>
              <a:gd name="f47" fmla="val 16020"/>
              <a:gd name="f48" fmla="val 16740"/>
              <a:gd name="f49" fmla="val 17910"/>
              <a:gd name="f50" fmla="val 18900"/>
              <a:gd name="f51" fmla="val 1130"/>
              <a:gd name="f52" fmla="val 19110"/>
              <a:gd name="f53" fmla="val 2710"/>
              <a:gd name="f54" fmla="val 20240"/>
              <a:gd name="f55" fmla="val 3150"/>
              <a:gd name="f56" fmla="val 21060"/>
              <a:gd name="f57" fmla="val 4580"/>
              <a:gd name="f58" fmla="val 6220"/>
              <a:gd name="f59" fmla="val 6720"/>
              <a:gd name="f60" fmla="val 21000"/>
              <a:gd name="f61" fmla="val 7200"/>
              <a:gd name="f62" fmla="val 20830"/>
              <a:gd name="f63" fmla="val 7660"/>
              <a:gd name="f64" fmla="val 21310"/>
              <a:gd name="f65" fmla="val 8460"/>
              <a:gd name="f66" fmla="val 9450"/>
              <a:gd name="f67" fmla="val 10460"/>
              <a:gd name="f68" fmla="val 12750"/>
              <a:gd name="f69" fmla="val 20310"/>
              <a:gd name="f70" fmla="val 14680"/>
              <a:gd name="f71" fmla="val 18650"/>
              <a:gd name="f72" fmla="val 15010"/>
              <a:gd name="f73" fmla="val 17200"/>
              <a:gd name="f74" fmla="val 17370"/>
              <a:gd name="f75" fmla="val 18920"/>
              <a:gd name="f76" fmla="val 15770"/>
              <a:gd name="f77" fmla="val 15220"/>
              <a:gd name="f78" fmla="val 14700"/>
              <a:gd name="f79" fmla="val 18710"/>
              <a:gd name="f80" fmla="val 14240"/>
              <a:gd name="f81" fmla="val 18310"/>
              <a:gd name="f82" fmla="val 13820"/>
              <a:gd name="f83" fmla="val 12490"/>
              <a:gd name="f84" fmla="val 11000"/>
              <a:gd name="f85" fmla="val 9890"/>
              <a:gd name="f86" fmla="val 8840"/>
              <a:gd name="f87" fmla="val 20790"/>
              <a:gd name="f88" fmla="val 8210"/>
              <a:gd name="f89" fmla="val 19510"/>
              <a:gd name="f90" fmla="val 7620"/>
              <a:gd name="f91" fmla="val 20000"/>
              <a:gd name="f92" fmla="val 7930"/>
              <a:gd name="f93" fmla="val 20290"/>
              <a:gd name="f94" fmla="val 6240"/>
              <a:gd name="f95" fmla="val 4850"/>
              <a:gd name="f96" fmla="val 3570"/>
              <a:gd name="f97" fmla="val 19280"/>
              <a:gd name="f98" fmla="val 2900"/>
              <a:gd name="f99" fmla="val 17640"/>
              <a:gd name="f100" fmla="val 1300"/>
              <a:gd name="f101" fmla="val 17600"/>
              <a:gd name="f102" fmla="val 480"/>
              <a:gd name="f103" fmla="val 16300"/>
              <a:gd name="f104" fmla="val 14660"/>
              <a:gd name="f105" fmla="val 13900"/>
              <a:gd name="f106" fmla="val 13210"/>
              <a:gd name="f107" fmla="val 1070"/>
              <a:gd name="f108" fmla="val 12640"/>
              <a:gd name="f109" fmla="val 380"/>
              <a:gd name="f110" fmla="val 12160"/>
              <a:gd name="f111" fmla="val 10120"/>
              <a:gd name="f112" fmla="val 8590"/>
              <a:gd name="f113" fmla="val 840"/>
              <a:gd name="f114" fmla="val 7330"/>
              <a:gd name="f115" fmla="val 7410"/>
              <a:gd name="f116" fmla="val 2040"/>
              <a:gd name="f117" fmla="val 7690"/>
              <a:gd name="f118" fmla="val 2090"/>
              <a:gd name="f119" fmla="val 7920"/>
              <a:gd name="f120" fmla="val 2790"/>
              <a:gd name="f121" fmla="val 7480"/>
              <a:gd name="f122" fmla="val 3050"/>
              <a:gd name="f123" fmla="val 7670"/>
              <a:gd name="f124" fmla="val 3310"/>
              <a:gd name="f125" fmla="val 11130"/>
              <a:gd name="f126" fmla="val 1910"/>
              <a:gd name="f127" fmla="val 11080"/>
              <a:gd name="f128" fmla="val 2160"/>
              <a:gd name="f129" fmla="val 11030"/>
              <a:gd name="f130" fmla="val 2400"/>
              <a:gd name="f131" fmla="val 14720"/>
              <a:gd name="f132" fmla="val 1400"/>
              <a:gd name="f133" fmla="val 14640"/>
              <a:gd name="f134" fmla="val 1720"/>
              <a:gd name="f135" fmla="val 14540"/>
              <a:gd name="f136" fmla="val 2010"/>
              <a:gd name="f137" fmla="val 19130"/>
              <a:gd name="f138" fmla="val 2890"/>
              <a:gd name="f139" fmla="val 19230"/>
              <a:gd name="f140" fmla="val 3290"/>
              <a:gd name="f141" fmla="val 19190"/>
              <a:gd name="f142" fmla="val 3380"/>
              <a:gd name="f143" fmla="val 20660"/>
              <a:gd name="f144" fmla="val 8170"/>
              <a:gd name="f145" fmla="val 20430"/>
              <a:gd name="f146" fmla="val 8620"/>
              <a:gd name="f147" fmla="val 20110"/>
              <a:gd name="f148" fmla="val 8990"/>
              <a:gd name="f149" fmla="val 18660"/>
              <a:gd name="f150" fmla="val 18740"/>
              <a:gd name="f151" fmla="val 14200"/>
              <a:gd name="f152" fmla="val 18280"/>
              <a:gd name="f153" fmla="val 12200"/>
              <a:gd name="f154" fmla="val 17000"/>
              <a:gd name="f155" fmla="val 11450"/>
              <a:gd name="f156" fmla="val 14320"/>
              <a:gd name="f157" fmla="val 17980"/>
              <a:gd name="f158" fmla="val 14350"/>
              <a:gd name="f159" fmla="val 17680"/>
              <a:gd name="f160" fmla="val 14370"/>
              <a:gd name="f161" fmla="val 17360"/>
              <a:gd name="f162" fmla="val 8220"/>
              <a:gd name="f163" fmla="val 8060"/>
              <a:gd name="f164" fmla="val 19250"/>
              <a:gd name="f165" fmla="val 7960"/>
              <a:gd name="f166" fmla="val 18950"/>
              <a:gd name="f167" fmla="val 7860"/>
              <a:gd name="f168" fmla="val 18640"/>
              <a:gd name="f169" fmla="val 3090"/>
              <a:gd name="f170" fmla="val 3280"/>
              <a:gd name="f171" fmla="val 17540"/>
              <a:gd name="f172" fmla="val 3460"/>
              <a:gd name="f173" fmla="val 17450"/>
              <a:gd name="f174" fmla="val 12900"/>
              <a:gd name="f175" fmla="val 1780"/>
              <a:gd name="f176" fmla="val 13130"/>
              <a:gd name="f177" fmla="val 2330"/>
              <a:gd name="f178" fmla="val 13040"/>
              <a:gd name="f179" fmla="*/ 1800 1800 1"/>
              <a:gd name="f180" fmla="+- 0 0 0"/>
              <a:gd name="f181" fmla="+- 0 0 360"/>
              <a:gd name="f182" fmla="val 1800"/>
              <a:gd name="f183" fmla="*/ 1200 1200 1"/>
              <a:gd name="f184" fmla="val 1200"/>
              <a:gd name="f185" fmla="*/ 700 700 1"/>
              <a:gd name="f186" fmla="val 700"/>
              <a:gd name="f187" fmla="*/ f5 1 21600"/>
              <a:gd name="f188" fmla="*/ f6 1 21600"/>
              <a:gd name="f189" fmla="*/ f9 1 180"/>
              <a:gd name="f190" fmla="pin -2147483647 f0 2147483647"/>
              <a:gd name="f191" fmla="pin -2147483647 f1 2147483647"/>
              <a:gd name="f192" fmla="*/ 0 f9 1"/>
              <a:gd name="f193" fmla="*/ f180 f2 1"/>
              <a:gd name="f194" fmla="*/ f181 f2 1"/>
              <a:gd name="f195" fmla="+- f190 0 10800"/>
              <a:gd name="f196" fmla="+- f191 0 10800"/>
              <a:gd name="f197" fmla="val f190"/>
              <a:gd name="f198" fmla="val f191"/>
              <a:gd name="f199" fmla="*/ f190 f187 1"/>
              <a:gd name="f200" fmla="*/ f191 f188 1"/>
              <a:gd name="f201" fmla="*/ 3000 f187 1"/>
              <a:gd name="f202" fmla="*/ 17110 f187 1"/>
              <a:gd name="f203" fmla="*/ 17330 f188 1"/>
              <a:gd name="f204" fmla="*/ 3320 f188 1"/>
              <a:gd name="f205" fmla="*/ f192 1 f4"/>
              <a:gd name="f206" fmla="*/ f193 1 f4"/>
              <a:gd name="f207" fmla="*/ f194 1 f4"/>
              <a:gd name="f208" fmla="+- 0 0 f196"/>
              <a:gd name="f209" fmla="+- 0 0 f195"/>
              <a:gd name="f210" fmla="+- 0 0 f205"/>
              <a:gd name="f211" fmla="+- f206 0 f3"/>
              <a:gd name="f212" fmla="+- f207 0 f3"/>
              <a:gd name="f213" fmla="at2 f208 f209"/>
              <a:gd name="f214" fmla="*/ f210 f2 1"/>
              <a:gd name="f215" fmla="+- f212 0 f211"/>
              <a:gd name="f216" fmla="+- f213 f3 0"/>
              <a:gd name="f217" fmla="*/ f214 1 f9"/>
              <a:gd name="f218" fmla="*/ f216 f9 1"/>
              <a:gd name="f219" fmla="+- f217 0 f3"/>
              <a:gd name="f220" fmla="*/ f218 1 f2"/>
              <a:gd name="f221" fmla="cos 1 f219"/>
              <a:gd name="f222" fmla="sin 1 f219"/>
              <a:gd name="f223" fmla="+- 0 0 f220"/>
              <a:gd name="f224" fmla="+- 0 0 f221"/>
              <a:gd name="f225" fmla="+- 0 0 f222"/>
              <a:gd name="f226" fmla="val f223"/>
              <a:gd name="f227" fmla="*/ 1800 f224 1"/>
              <a:gd name="f228" fmla="*/ 1800 f225 1"/>
              <a:gd name="f229" fmla="*/ 1200 f224 1"/>
              <a:gd name="f230" fmla="*/ 1200 f225 1"/>
              <a:gd name="f231" fmla="*/ 700 f224 1"/>
              <a:gd name="f232" fmla="*/ 700 f225 1"/>
              <a:gd name="f233" fmla="*/ f226 1 f189"/>
              <a:gd name="f234" fmla="*/ f227 f227 1"/>
              <a:gd name="f235" fmla="*/ f228 f228 1"/>
              <a:gd name="f236" fmla="*/ f229 f229 1"/>
              <a:gd name="f237" fmla="*/ f230 f230 1"/>
              <a:gd name="f238" fmla="*/ f231 f231 1"/>
              <a:gd name="f239" fmla="*/ f232 f232 1"/>
              <a:gd name="f240" fmla="*/ f233 f189 1"/>
              <a:gd name="f241" fmla="+- f234 f235 0"/>
              <a:gd name="f242" fmla="+- f236 f237 0"/>
              <a:gd name="f243" fmla="+- f238 f239 0"/>
              <a:gd name="f244" fmla="+- 0 0 f240"/>
              <a:gd name="f245" fmla="sqrt f241"/>
              <a:gd name="f246" fmla="sqrt f242"/>
              <a:gd name="f247" fmla="sqrt f243"/>
              <a:gd name="f248" fmla="*/ f244 f2 1"/>
              <a:gd name="f249" fmla="*/ f179 1 f245"/>
              <a:gd name="f250" fmla="*/ f183 1 f246"/>
              <a:gd name="f251" fmla="*/ f185 1 f247"/>
              <a:gd name="f252" fmla="*/ f248 1 f9"/>
              <a:gd name="f253" fmla="*/ f224 f249 1"/>
              <a:gd name="f254" fmla="*/ f225 f249 1"/>
              <a:gd name="f255" fmla="*/ f224 f250 1"/>
              <a:gd name="f256" fmla="*/ f225 f250 1"/>
              <a:gd name="f257" fmla="*/ f224 f251 1"/>
              <a:gd name="f258" fmla="*/ f225 f251 1"/>
              <a:gd name="f259" fmla="+- f252 0 f3"/>
              <a:gd name="f260" fmla="+- f197 0 f257"/>
              <a:gd name="f261" fmla="+- f198 0 f258"/>
              <a:gd name="f262" fmla="sin 1 f259"/>
              <a:gd name="f263" fmla="cos 1 f259"/>
              <a:gd name="f264" fmla="+- 0 0 f262"/>
              <a:gd name="f265" fmla="+- 0 0 f263"/>
              <a:gd name="f266" fmla="*/ 10800 f264 1"/>
              <a:gd name="f267" fmla="*/ 10800 f265 1"/>
              <a:gd name="f268" fmla="+- f266 10800 0"/>
              <a:gd name="f269" fmla="+- f267 10800 0"/>
              <a:gd name="f270" fmla="*/ f266 1 12"/>
              <a:gd name="f271" fmla="*/ f267 1 12"/>
              <a:gd name="f272" fmla="+- f190 0 f268"/>
              <a:gd name="f273" fmla="+- f191 0 f269"/>
              <a:gd name="f274" fmla="*/ f272 1 3"/>
              <a:gd name="f275" fmla="*/ f273 1 3"/>
              <a:gd name="f276" fmla="*/ f272 2 1"/>
              <a:gd name="f277" fmla="*/ f273 2 1"/>
              <a:gd name="f278" fmla="*/ f276 1 3"/>
              <a:gd name="f279" fmla="*/ f277 1 3"/>
              <a:gd name="f280" fmla="+- f274 f268 0"/>
              <a:gd name="f281" fmla="+- f275 f269 0"/>
              <a:gd name="f282" fmla="+- f280 0 f270"/>
              <a:gd name="f283" fmla="+- f281 0 f271"/>
              <a:gd name="f284" fmla="+- f278 f268 0"/>
              <a:gd name="f285" fmla="+- f279 f269 0"/>
              <a:gd name="f286" fmla="+- f282 0 f253"/>
              <a:gd name="f287" fmla="+- f283 0 f254"/>
              <a:gd name="f288" fmla="+- f284 0 f255"/>
              <a:gd name="f289" fmla="+- f285 0 f256"/>
            </a:gdLst>
            <a:ahLst>
              <a:ahXY gdRefX="f0" minX="f10" maxX="f11" gdRefY="f1" minY="f10" maxY="f11">
                <a:pos x="f199" y="f200"/>
              </a:ahXY>
            </a:ahLst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f201" t="f204" r="f202" b="f203"/>
            <a:pathLst>
              <a:path w="21600" h="21600">
                <a:moveTo>
                  <a:pt x="f12" y="f13"/>
                </a:moveTo>
                <a:cubicBezTo>
                  <a:pt x="f14" y="f15"/>
                  <a:pt x="f16" y="f17"/>
                  <a:pt x="f18" y="f17"/>
                </a:cubicBezTo>
                <a:cubicBezTo>
                  <a:pt x="f19" y="f20"/>
                  <a:pt x="f21" y="f22"/>
                  <a:pt x="f23" y="f24"/>
                </a:cubicBezTo>
                <a:cubicBezTo>
                  <a:pt x="f25" y="f26"/>
                  <a:pt x="f27" y="f28"/>
                  <a:pt x="f29" y="f28"/>
                </a:cubicBezTo>
                <a:cubicBezTo>
                  <a:pt x="f30" y="f31"/>
                  <a:pt x="f32" y="f33"/>
                  <a:pt x="f34" y="f35"/>
                </a:cubicBezTo>
                <a:cubicBezTo>
                  <a:pt x="f36" y="f37"/>
                  <a:pt x="f38" y="f7"/>
                  <a:pt x="f39" y="f7"/>
                </a:cubicBezTo>
                <a:cubicBezTo>
                  <a:pt x="f40" y="f7"/>
                  <a:pt x="f41" y="f42"/>
                  <a:pt x="f43" y="f44"/>
                </a:cubicBezTo>
                <a:cubicBezTo>
                  <a:pt x="f45" y="f46"/>
                  <a:pt x="f47" y="f7"/>
                  <a:pt x="f48" y="f7"/>
                </a:cubicBezTo>
                <a:cubicBezTo>
                  <a:pt x="f49" y="f7"/>
                  <a:pt x="f50" y="f51"/>
                  <a:pt x="f52" y="f53"/>
                </a:cubicBezTo>
                <a:cubicBezTo>
                  <a:pt x="f54" y="f55"/>
                  <a:pt x="f56" y="f57"/>
                  <a:pt x="f56" y="f58"/>
                </a:cubicBezTo>
                <a:cubicBezTo>
                  <a:pt x="f56" y="f59"/>
                  <a:pt x="f60" y="f61"/>
                  <a:pt x="f62" y="f63"/>
                </a:cubicBezTo>
                <a:cubicBezTo>
                  <a:pt x="f64" y="f65"/>
                  <a:pt x="f8" y="f66"/>
                  <a:pt x="f8" y="f67"/>
                </a:cubicBezTo>
                <a:cubicBezTo>
                  <a:pt x="f8" y="f68"/>
                  <a:pt x="f69" y="f70"/>
                  <a:pt x="f71" y="f72"/>
                </a:cubicBezTo>
                <a:cubicBezTo>
                  <a:pt x="f71" y="f73"/>
                  <a:pt x="f74" y="f75"/>
                  <a:pt x="f76" y="f75"/>
                </a:cubicBezTo>
                <a:cubicBezTo>
                  <a:pt x="f77" y="f75"/>
                  <a:pt x="f78" y="f79"/>
                  <a:pt x="f80" y="f81"/>
                </a:cubicBezTo>
                <a:cubicBezTo>
                  <a:pt x="f82" y="f54"/>
                  <a:pt x="f83" y="f8"/>
                  <a:pt x="f84" y="f8"/>
                </a:cubicBezTo>
                <a:cubicBezTo>
                  <a:pt x="f85" y="f8"/>
                  <a:pt x="f86" y="f87"/>
                  <a:pt x="f88" y="f89"/>
                </a:cubicBezTo>
                <a:cubicBezTo>
                  <a:pt x="f90" y="f91"/>
                  <a:pt x="f92" y="f93"/>
                  <a:pt x="f94" y="f93"/>
                </a:cubicBezTo>
                <a:cubicBezTo>
                  <a:pt x="f95" y="f93"/>
                  <a:pt x="f96" y="f97"/>
                  <a:pt x="f98" y="f99"/>
                </a:cubicBezTo>
                <a:cubicBezTo>
                  <a:pt x="f100" y="f101"/>
                  <a:pt x="f102" y="f103"/>
                  <a:pt x="f102" y="f104"/>
                </a:cubicBezTo>
                <a:cubicBezTo>
                  <a:pt x="f102" y="f105"/>
                  <a:pt x="f31" y="f106"/>
                  <a:pt x="f107" y="f108"/>
                </a:cubicBezTo>
                <a:cubicBezTo>
                  <a:pt x="f109" y="f110"/>
                  <a:pt x="f7" y="f34"/>
                  <a:pt x="f7" y="f111"/>
                </a:cubicBezTo>
                <a:cubicBezTo>
                  <a:pt x="f7" y="f112"/>
                  <a:pt x="f113" y="f114"/>
                  <a:pt x="f12" y="f13"/>
                </a:cubicBezTo>
                <a:close/>
              </a:path>
              <a:path w="21600" h="21600" fill="none">
                <a:moveTo>
                  <a:pt x="f12" y="f13"/>
                </a:moveTo>
                <a:cubicBezTo>
                  <a:pt x="f20" y="f115"/>
                  <a:pt x="f116" y="f117"/>
                  <a:pt x="f118" y="f119"/>
                </a:cubicBezTo>
              </a:path>
              <a:path w="21600" h="21600" fill="none">
                <a:moveTo>
                  <a:pt x="f23" y="f24"/>
                </a:moveTo>
                <a:cubicBezTo>
                  <a:pt x="f61" y="f120"/>
                  <a:pt x="f121" y="f122"/>
                  <a:pt x="f123" y="f124"/>
                </a:cubicBezTo>
              </a:path>
              <a:path w="21600" h="21600" fill="none">
                <a:moveTo>
                  <a:pt x="f34" y="f35"/>
                </a:moveTo>
                <a:cubicBezTo>
                  <a:pt x="f125" y="f126"/>
                  <a:pt x="f127" y="f128"/>
                  <a:pt x="f129" y="f130"/>
                </a:cubicBezTo>
              </a:path>
              <a:path w="21600" h="21600" fill="none">
                <a:moveTo>
                  <a:pt x="f43" y="f44"/>
                </a:moveTo>
                <a:cubicBezTo>
                  <a:pt x="f131" y="f132"/>
                  <a:pt x="f133" y="f134"/>
                  <a:pt x="f135" y="f136"/>
                </a:cubicBezTo>
              </a:path>
              <a:path w="21600" h="21600" fill="none">
                <a:moveTo>
                  <a:pt x="f52" y="f53"/>
                </a:moveTo>
                <a:cubicBezTo>
                  <a:pt x="f137" y="f138"/>
                  <a:pt x="f139" y="f140"/>
                  <a:pt x="f141" y="f142"/>
                </a:cubicBezTo>
              </a:path>
              <a:path w="21600" h="21600" fill="none">
                <a:moveTo>
                  <a:pt x="f62" y="f63"/>
                </a:moveTo>
                <a:cubicBezTo>
                  <a:pt x="f143" y="f144"/>
                  <a:pt x="f145" y="f146"/>
                  <a:pt x="f147" y="f148"/>
                </a:cubicBezTo>
              </a:path>
              <a:path w="21600" h="21600" fill="none">
                <a:moveTo>
                  <a:pt x="f149" y="f72"/>
                </a:moveTo>
                <a:cubicBezTo>
                  <a:pt x="f150" y="f151"/>
                  <a:pt x="f152" y="f153"/>
                  <a:pt x="f154" y="f155"/>
                </a:cubicBezTo>
              </a:path>
              <a:path w="21600" h="21600" fill="none">
                <a:moveTo>
                  <a:pt x="f80" y="f81"/>
                </a:moveTo>
                <a:cubicBezTo>
                  <a:pt x="f156" y="f157"/>
                  <a:pt x="f158" y="f159"/>
                  <a:pt x="f160" y="f161"/>
                </a:cubicBezTo>
              </a:path>
              <a:path w="21600" h="21600" fill="none">
                <a:moveTo>
                  <a:pt x="f162" y="f89"/>
                </a:moveTo>
                <a:cubicBezTo>
                  <a:pt x="f163" y="f164"/>
                  <a:pt x="f165" y="f166"/>
                  <a:pt x="f167" y="f168"/>
                </a:cubicBezTo>
              </a:path>
              <a:path w="21600" h="21600" fill="none">
                <a:moveTo>
                  <a:pt x="f98" y="f99"/>
                </a:moveTo>
                <a:cubicBezTo>
                  <a:pt x="f169" y="f101"/>
                  <a:pt x="f170" y="f171"/>
                  <a:pt x="f172" y="f173"/>
                </a:cubicBezTo>
              </a:path>
              <a:path w="21600" h="21600" fill="none">
                <a:moveTo>
                  <a:pt x="f107" y="f108"/>
                </a:moveTo>
                <a:cubicBezTo>
                  <a:pt x="f132" y="f174"/>
                  <a:pt x="f175" y="f176"/>
                  <a:pt x="f177" y="f178"/>
                </a:cubicBezTo>
              </a:path>
              <a:path w="21600" h="21600">
                <a:moveTo>
                  <a:pt x="f286" y="f287"/>
                </a:moveTo>
                <a:arcTo wR="f182" hR="f182" stAng="f211" swAng="f215"/>
                <a:close/>
              </a:path>
              <a:path w="21600" h="21600">
                <a:moveTo>
                  <a:pt x="f288" y="f289"/>
                </a:moveTo>
                <a:arcTo wR="f184" hR="f184" stAng="f211" swAng="f215"/>
                <a:close/>
              </a:path>
              <a:path w="21600" h="21600">
                <a:moveTo>
                  <a:pt x="f260" y="f261"/>
                </a:moveTo>
                <a:arcTo wR="f186" hR="f186" stAng="f211" swAng="f215"/>
                <a:close/>
              </a:path>
            </a:pathLst>
          </a:custGeom>
          <a:solidFill>
            <a:srgbClr val="CCFFFF"/>
          </a:solidFill>
          <a:ln w="38160">
            <a:solidFill>
              <a:srgbClr val="000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1">
            <a:spAutoFit/>
          </a:bodyPr>
          <a:lstStyle/>
          <a:p>
            <a:pPr marL="0" marR="0" lvl="0" indent="0" algn="ctr" rtl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4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華康粗圓體" pitchFamily="49"/>
                <a:cs typeface="華康粗圓體" pitchFamily="49"/>
              </a:rPr>
              <a:t>阿杏實在不像話，老是去鬧阿華，應該要有人制止他。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手繪多邊形 1"/>
          <p:cNvSpPr/>
          <p:nvPr/>
        </p:nvSpPr>
        <p:spPr>
          <a:xfrm>
            <a:off x="3564000" y="765000"/>
            <a:ext cx="4382280" cy="103571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1">
            <a:spAutoFit/>
          </a:bodyPr>
          <a:lstStyle/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>
                <a:ln>
                  <a:noFill/>
                </a:ln>
                <a:solidFill>
                  <a:srgbClr val="000099"/>
                </a:solidFill>
                <a:latin typeface="Arial" pitchFamily="18"/>
                <a:ea typeface="華康粗圓體" pitchFamily="49"/>
                <a:cs typeface="華康粗圓體" pitchFamily="49"/>
              </a:rPr>
              <a:t>你自己或朋友</a:t>
            </a:r>
          </a:p>
          <a:p>
            <a:pPr marL="0" marR="0" lvl="0" indent="0" algn="l" rtl="0" hangingPunct="1">
              <a:lnSpc>
                <a:spcPct val="100000"/>
              </a:lnSpc>
              <a:spcBef>
                <a:spcPts val="697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zh-TW" sz="2800" b="0" i="0" u="none" strike="noStrike" baseline="0">
                <a:ln>
                  <a:noFill/>
                </a:ln>
                <a:solidFill>
                  <a:srgbClr val="000099"/>
                </a:solidFill>
                <a:latin typeface="Arial" pitchFamily="18"/>
                <a:ea typeface="華康粗圓體" pitchFamily="49"/>
                <a:cs typeface="華康粗圓體" pitchFamily="49"/>
              </a:rPr>
              <a:t>是不是有過類似的經驗呢？</a:t>
            </a:r>
          </a:p>
        </p:txBody>
      </p:sp>
      <p:pic>
        <p:nvPicPr>
          <p:cNvPr id="3" name="圖片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685960" y="1988999"/>
            <a:ext cx="3830759" cy="621359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" name="群組 3"/>
          <p:cNvGrpSpPr/>
          <p:nvPr/>
        </p:nvGrpSpPr>
        <p:grpSpPr>
          <a:xfrm>
            <a:off x="-269543" y="996840"/>
            <a:ext cx="2603422" cy="2422641"/>
            <a:chOff x="-269543" y="996840"/>
            <a:chExt cx="2603422" cy="2422641"/>
          </a:xfrm>
        </p:grpSpPr>
        <p:pic>
          <p:nvPicPr>
            <p:cNvPr id="5" name="圖片 4"/>
            <p:cNvPicPr>
              <a:picLocks noChangeAspect="1"/>
            </p:cNvPicPr>
            <p:nvPr/>
          </p:nvPicPr>
          <p:blipFill>
            <a:blip r:embed="rId4">
              <a:lum/>
              <a:alphaModFix/>
            </a:blip>
            <a:srcRect/>
            <a:stretch>
              <a:fillRect/>
            </a:stretch>
          </p:blipFill>
          <p:spPr>
            <a:xfrm rot="1701000">
              <a:off x="-269543" y="1260561"/>
              <a:ext cx="2106360" cy="215892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" name="手繪多邊形 5"/>
            <p:cNvSpPr/>
            <p:nvPr/>
          </p:nvSpPr>
          <p:spPr>
            <a:xfrm>
              <a:off x="1135080" y="996840"/>
              <a:ext cx="1198799" cy="703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1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zh-TW" sz="4000" b="0" i="0" u="none" strike="noStrike" baseline="0">
                  <a:ln>
                    <a:noFill/>
                  </a:ln>
                  <a:solidFill>
                    <a:srgbClr val="990000"/>
                  </a:solidFill>
                  <a:latin typeface="Arial" pitchFamily="18"/>
                  <a:ea typeface="華康粗圓體" pitchFamily="49"/>
                  <a:cs typeface="華康粗圓體" pitchFamily="49"/>
                </a:rPr>
                <a:t>分享</a:t>
              </a: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預設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2303</TotalTime>
  <Words>719</Words>
  <Application>Microsoft Office PowerPoint</Application>
  <PresentationFormat>如螢幕大小 (4:3)</PresentationFormat>
  <Paragraphs>139</Paragraphs>
  <Slides>45</Slides>
  <Notes>45</Notes>
  <HiddenSlides>0</HiddenSlides>
  <MMClips>0</MMClips>
  <ScaleCrop>false</ScaleCrop>
  <HeadingPairs>
    <vt:vector size="6" baseType="variant">
      <vt:variant>
        <vt:lpstr>使用字型</vt:lpstr>
      </vt:variant>
      <vt:variant>
        <vt:i4>3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45</vt:i4>
      </vt:variant>
    </vt:vector>
  </HeadingPairs>
  <TitlesOfParts>
    <vt:vector size="49" baseType="lpstr">
      <vt:lpstr>華康粗圓體</vt:lpstr>
      <vt:lpstr>Arial</vt:lpstr>
      <vt:lpstr>Calibri</vt:lpstr>
      <vt:lpstr>預設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真愛要學習</vt:lpstr>
      <vt:lpstr>THE 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健康的兩性交往 圖：在地球上站著男孩們和女孩們 </dc:title>
  <dc:creator>User</dc:creator>
  <cp:lastModifiedBy>Administrator</cp:lastModifiedBy>
  <cp:revision>79</cp:revision>
  <dcterms:created xsi:type="dcterms:W3CDTF">2004-10-26T16:56:29Z</dcterms:created>
  <dcterms:modified xsi:type="dcterms:W3CDTF">2025-05-12T08:26:02Z</dcterms:modified>
</cp:coreProperties>
</file>