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55" r:id="rId1"/>
  </p:sldMasterIdLst>
  <p:handoutMasterIdLst>
    <p:handoutMasterId r:id="rId8"/>
  </p:handoutMasterIdLst>
  <p:sldIdLst>
    <p:sldId id="256" r:id="rId2"/>
    <p:sldId id="323" r:id="rId3"/>
    <p:sldId id="330" r:id="rId4"/>
    <p:sldId id="338" r:id="rId5"/>
    <p:sldId id="339" r:id="rId6"/>
    <p:sldId id="340" r:id="rId7"/>
  </p:sldIdLst>
  <p:sldSz cx="9144000" cy="6858000" type="screen4x3"/>
  <p:notesSz cx="6735763" cy="9869488"/>
  <p:embeddedFontLst>
    <p:embeddedFont>
      <p:font typeface="Arial Black" panose="020B0A04020102020204" pitchFamily="34" charset="0"/>
      <p:bold r:id="rId9"/>
    </p:embeddedFont>
    <p:embeddedFont>
      <p:font typeface="微軟正黑體" panose="020B0604030504040204" pitchFamily="34" charset="-120"/>
      <p:regular r:id="rId10"/>
      <p:bold r:id="rId11"/>
    </p:embeddedFont>
    <p:embeddedFont>
      <p:font typeface="華康中黑體" panose="020B0509000000000000" pitchFamily="49" charset="-120"/>
      <p:regular r:id="rId12"/>
    </p:embeddedFont>
  </p:embeddedFontLst>
  <p:defaultTextStyle>
    <a:defPPr>
      <a:defRPr lang="zh-TW"/>
    </a:defPPr>
    <a:lvl1pPr algn="l" rtl="0" fontAlgn="base">
      <a:spcBef>
        <a:spcPct val="0"/>
      </a:spcBef>
      <a:spcAft>
        <a:spcPct val="0"/>
      </a:spcAft>
      <a:defRPr kumimoji="1" sz="3200" kern="1200">
        <a:solidFill>
          <a:srgbClr val="FFFFFF"/>
        </a:solidFill>
        <a:latin typeface="Arial" charset="0"/>
        <a:ea typeface="微軟正黑體" pitchFamily="34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3200" kern="1200">
        <a:solidFill>
          <a:srgbClr val="FFFFFF"/>
        </a:solidFill>
        <a:latin typeface="Arial" charset="0"/>
        <a:ea typeface="微軟正黑體" pitchFamily="34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3200" kern="1200">
        <a:solidFill>
          <a:srgbClr val="FFFFFF"/>
        </a:solidFill>
        <a:latin typeface="Arial" charset="0"/>
        <a:ea typeface="微軟正黑體" pitchFamily="34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3200" kern="1200">
        <a:solidFill>
          <a:srgbClr val="FFFFFF"/>
        </a:solidFill>
        <a:latin typeface="Arial" charset="0"/>
        <a:ea typeface="微軟正黑體" pitchFamily="34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3200" kern="1200">
        <a:solidFill>
          <a:srgbClr val="FFFFFF"/>
        </a:solidFill>
        <a:latin typeface="Arial" charset="0"/>
        <a:ea typeface="微軟正黑體" pitchFamily="34" charset="-120"/>
        <a:cs typeface="+mn-cs"/>
      </a:defRPr>
    </a:lvl5pPr>
    <a:lvl6pPr marL="2286000" algn="l" defTabSz="914400" rtl="0" eaLnBrk="1" latinLnBrk="0" hangingPunct="1">
      <a:defRPr kumimoji="1" sz="3200" kern="1200">
        <a:solidFill>
          <a:srgbClr val="FFFFFF"/>
        </a:solidFill>
        <a:latin typeface="Arial" charset="0"/>
        <a:ea typeface="微軟正黑體" pitchFamily="34" charset="-120"/>
        <a:cs typeface="+mn-cs"/>
      </a:defRPr>
    </a:lvl6pPr>
    <a:lvl7pPr marL="2743200" algn="l" defTabSz="914400" rtl="0" eaLnBrk="1" latinLnBrk="0" hangingPunct="1">
      <a:defRPr kumimoji="1" sz="3200" kern="1200">
        <a:solidFill>
          <a:srgbClr val="FFFFFF"/>
        </a:solidFill>
        <a:latin typeface="Arial" charset="0"/>
        <a:ea typeface="微軟正黑體" pitchFamily="34" charset="-120"/>
        <a:cs typeface="+mn-cs"/>
      </a:defRPr>
    </a:lvl7pPr>
    <a:lvl8pPr marL="3200400" algn="l" defTabSz="914400" rtl="0" eaLnBrk="1" latinLnBrk="0" hangingPunct="1">
      <a:defRPr kumimoji="1" sz="3200" kern="1200">
        <a:solidFill>
          <a:srgbClr val="FFFFFF"/>
        </a:solidFill>
        <a:latin typeface="Arial" charset="0"/>
        <a:ea typeface="微軟正黑體" pitchFamily="34" charset="-120"/>
        <a:cs typeface="+mn-cs"/>
      </a:defRPr>
    </a:lvl8pPr>
    <a:lvl9pPr marL="3657600" algn="l" defTabSz="914400" rtl="0" eaLnBrk="1" latinLnBrk="0" hangingPunct="1">
      <a:defRPr kumimoji="1" sz="3200" kern="1200">
        <a:solidFill>
          <a:srgbClr val="FFFFFF"/>
        </a:solidFill>
        <a:latin typeface="Arial" charset="0"/>
        <a:ea typeface="微軟正黑體" pitchFamily="34" charset="-12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A6C701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602" autoAdjust="0"/>
    <p:restoredTop sz="86464" autoAdjust="0"/>
  </p:normalViewPr>
  <p:slideViewPr>
    <p:cSldViewPr>
      <p:cViewPr varScale="1">
        <p:scale>
          <a:sx n="89" d="100"/>
          <a:sy n="89" d="100"/>
        </p:scale>
        <p:origin x="-120" y="-28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80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98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font" Target="fonts/font4.fntdata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3.fntdata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font" Target="fonts/font2.fntdata"/><Relationship Id="rId4" Type="http://schemas.openxmlformats.org/officeDocument/2006/relationships/slide" Target="slides/slide3.xml"/><Relationship Id="rId9" Type="http://schemas.openxmlformats.org/officeDocument/2006/relationships/font" Target="fonts/font1.fntdata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1"/>
                </a:solidFill>
                <a:ea typeface="新細明體" pitchFamily="18" charset="-120"/>
              </a:defRPr>
            </a:lvl1pPr>
          </a:lstStyle>
          <a:p>
            <a:endParaRPr lang="en-US" altLang="zh-TW"/>
          </a:p>
        </p:txBody>
      </p:sp>
      <p:sp>
        <p:nvSpPr>
          <p:cNvPr id="7577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4763" y="0"/>
            <a:ext cx="2919412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  <a:ea typeface="新細明體" pitchFamily="18" charset="-120"/>
              </a:defRPr>
            </a:lvl1pPr>
          </a:lstStyle>
          <a:p>
            <a:endParaRPr lang="en-US" altLang="zh-TW"/>
          </a:p>
        </p:txBody>
      </p:sp>
      <p:sp>
        <p:nvSpPr>
          <p:cNvPr id="7578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4188"/>
            <a:ext cx="2919413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1"/>
                </a:solidFill>
                <a:ea typeface="新細明體" pitchFamily="18" charset="-120"/>
              </a:defRPr>
            </a:lvl1pPr>
          </a:lstStyle>
          <a:p>
            <a:endParaRPr lang="en-US" altLang="zh-TW"/>
          </a:p>
        </p:txBody>
      </p:sp>
      <p:sp>
        <p:nvSpPr>
          <p:cNvPr id="7578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4763" y="9374188"/>
            <a:ext cx="2919412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  <a:ea typeface="新細明體" pitchFamily="18" charset="-120"/>
              </a:defRPr>
            </a:lvl1pPr>
          </a:lstStyle>
          <a:p>
            <a:fld id="{0D0894D2-1305-4C90-9612-EE4ADA973036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61326576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290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12291" name="Rectangle 3"/>
            <p:cNvSpPr>
              <a:spLocks noChangeArrowheads="1"/>
            </p:cNvSpPr>
            <p:nvPr/>
          </p:nvSpPr>
          <p:spPr bwMode="hidden">
            <a:xfrm>
              <a:off x="0" y="0"/>
              <a:ext cx="2208" cy="4320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kumimoji="0" lang="zh-TW" altLang="zh-TW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endParaRPr>
            </a:p>
          </p:txBody>
        </p:sp>
        <p:sp>
          <p:nvSpPr>
            <p:cNvPr id="12292" name="Rectangle 4"/>
            <p:cNvSpPr>
              <a:spLocks noChangeArrowheads="1"/>
            </p:cNvSpPr>
            <p:nvPr/>
          </p:nvSpPr>
          <p:spPr bwMode="hidden">
            <a:xfrm>
              <a:off x="1081" y="1065"/>
              <a:ext cx="4679" cy="1596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kumimoji="0" lang="zh-TW" altLang="zh-TW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endParaRPr>
            </a:p>
          </p:txBody>
        </p:sp>
        <p:grpSp>
          <p:nvGrpSpPr>
            <p:cNvPr id="12293" name="Group 5"/>
            <p:cNvGrpSpPr>
              <a:grpSpLocks/>
            </p:cNvGrpSpPr>
            <p:nvPr/>
          </p:nvGrpSpPr>
          <p:grpSpPr bwMode="auto">
            <a:xfrm>
              <a:off x="0" y="672"/>
              <a:ext cx="1806" cy="1989"/>
              <a:chOff x="0" y="672"/>
              <a:chExt cx="1806" cy="1989"/>
            </a:xfrm>
          </p:grpSpPr>
          <p:sp>
            <p:nvSpPr>
              <p:cNvPr id="12294" name="Rectangle 6"/>
              <p:cNvSpPr>
                <a:spLocks noChangeArrowheads="1"/>
              </p:cNvSpPr>
              <p:nvPr userDrawn="1"/>
            </p:nvSpPr>
            <p:spPr bwMode="auto">
              <a:xfrm>
                <a:off x="361" y="2257"/>
                <a:ext cx="363" cy="404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kumimoji="0" lang="zh-TW" altLang="zh-TW" sz="24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endParaRPr>
              </a:p>
            </p:txBody>
          </p:sp>
          <p:sp>
            <p:nvSpPr>
              <p:cNvPr id="12295" name="Rectangle 7"/>
              <p:cNvSpPr>
                <a:spLocks noChangeArrowheads="1"/>
              </p:cNvSpPr>
              <p:nvPr userDrawn="1"/>
            </p:nvSpPr>
            <p:spPr bwMode="auto">
              <a:xfrm>
                <a:off x="1081" y="1065"/>
                <a:ext cx="362" cy="405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kumimoji="0" lang="zh-TW" altLang="zh-TW" sz="24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endParaRPr>
              </a:p>
            </p:txBody>
          </p:sp>
          <p:sp>
            <p:nvSpPr>
              <p:cNvPr id="12296" name="Rectangle 8"/>
              <p:cNvSpPr>
                <a:spLocks noChangeArrowheads="1"/>
              </p:cNvSpPr>
              <p:nvPr userDrawn="1"/>
            </p:nvSpPr>
            <p:spPr bwMode="auto">
              <a:xfrm>
                <a:off x="1437" y="672"/>
                <a:ext cx="369" cy="400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kumimoji="0" lang="zh-TW" altLang="zh-TW" sz="24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endParaRPr>
              </a:p>
            </p:txBody>
          </p:sp>
          <p:sp>
            <p:nvSpPr>
              <p:cNvPr id="12297" name="Rectangle 9"/>
              <p:cNvSpPr>
                <a:spLocks noChangeArrowheads="1"/>
              </p:cNvSpPr>
              <p:nvPr userDrawn="1"/>
            </p:nvSpPr>
            <p:spPr bwMode="auto">
              <a:xfrm>
                <a:off x="719" y="2257"/>
                <a:ext cx="368" cy="404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kumimoji="0" lang="zh-TW" altLang="zh-TW" sz="24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endParaRPr>
              </a:p>
            </p:txBody>
          </p:sp>
          <p:sp>
            <p:nvSpPr>
              <p:cNvPr id="12298" name="Rectangle 10"/>
              <p:cNvSpPr>
                <a:spLocks noChangeArrowheads="1"/>
              </p:cNvSpPr>
              <p:nvPr userDrawn="1"/>
            </p:nvSpPr>
            <p:spPr bwMode="auto">
              <a:xfrm>
                <a:off x="1437" y="1065"/>
                <a:ext cx="369" cy="405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kumimoji="0" lang="zh-TW" altLang="zh-TW" sz="24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endParaRPr>
              </a:p>
            </p:txBody>
          </p:sp>
          <p:sp>
            <p:nvSpPr>
              <p:cNvPr id="12299" name="Rectangle 11"/>
              <p:cNvSpPr>
                <a:spLocks noChangeArrowheads="1"/>
              </p:cNvSpPr>
              <p:nvPr userDrawn="1"/>
            </p:nvSpPr>
            <p:spPr bwMode="auto">
              <a:xfrm>
                <a:off x="719" y="1464"/>
                <a:ext cx="368" cy="399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kumimoji="0" lang="zh-TW" altLang="zh-TW" sz="24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endParaRPr>
              </a:p>
            </p:txBody>
          </p:sp>
          <p:sp>
            <p:nvSpPr>
              <p:cNvPr id="12300" name="Rectangle 12"/>
              <p:cNvSpPr>
                <a:spLocks noChangeArrowheads="1"/>
              </p:cNvSpPr>
              <p:nvPr userDrawn="1"/>
            </p:nvSpPr>
            <p:spPr bwMode="auto">
              <a:xfrm>
                <a:off x="0" y="1464"/>
                <a:ext cx="367" cy="399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kumimoji="0" lang="zh-TW" altLang="zh-TW" sz="24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endParaRPr>
              </a:p>
            </p:txBody>
          </p:sp>
          <p:sp>
            <p:nvSpPr>
              <p:cNvPr id="12301" name="Rectangle 13"/>
              <p:cNvSpPr>
                <a:spLocks noChangeArrowheads="1"/>
              </p:cNvSpPr>
              <p:nvPr userDrawn="1"/>
            </p:nvSpPr>
            <p:spPr bwMode="auto">
              <a:xfrm>
                <a:off x="1081" y="1464"/>
                <a:ext cx="362" cy="399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kumimoji="0" lang="zh-TW" altLang="zh-TW" sz="24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endParaRPr>
              </a:p>
            </p:txBody>
          </p:sp>
          <p:sp>
            <p:nvSpPr>
              <p:cNvPr id="12302" name="Rectangle 14"/>
              <p:cNvSpPr>
                <a:spLocks noChangeArrowheads="1"/>
              </p:cNvSpPr>
              <p:nvPr userDrawn="1"/>
            </p:nvSpPr>
            <p:spPr bwMode="auto">
              <a:xfrm>
                <a:off x="361" y="1857"/>
                <a:ext cx="363" cy="406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kumimoji="0" lang="zh-TW" altLang="zh-TW" sz="24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endParaRPr>
              </a:p>
            </p:txBody>
          </p:sp>
          <p:sp>
            <p:nvSpPr>
              <p:cNvPr id="12303" name="Rectangle 15"/>
              <p:cNvSpPr>
                <a:spLocks noChangeArrowheads="1"/>
              </p:cNvSpPr>
              <p:nvPr userDrawn="1"/>
            </p:nvSpPr>
            <p:spPr bwMode="auto">
              <a:xfrm>
                <a:off x="719" y="1857"/>
                <a:ext cx="368" cy="406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kumimoji="0" lang="zh-TW" altLang="zh-TW" sz="24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endParaRPr>
              </a:p>
            </p:txBody>
          </p:sp>
        </p:grpSp>
      </p:grpSp>
      <p:sp>
        <p:nvSpPr>
          <p:cNvPr id="12304" name="Rectangle 16"/>
          <p:cNvSpPr>
            <a:spLocks noGrp="1" noChangeArrowheads="1"/>
          </p:cNvSpPr>
          <p:nvPr>
            <p:ph type="dt" sz="half" idx="2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12305" name="Rectangle 17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12306" name="Rectangle 18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4E2E0676-AB10-4934-88E8-45F4F5DD4C2C}" type="slidenum">
              <a:rPr lang="en-US" altLang="zh-TW"/>
              <a:pPr/>
              <a:t>‹#›</a:t>
            </a:fld>
            <a:endParaRPr lang="en-US" altLang="zh-TW"/>
          </a:p>
        </p:txBody>
      </p:sp>
      <p:sp>
        <p:nvSpPr>
          <p:cNvPr id="12307" name="Rectangle 19"/>
          <p:cNvSpPr>
            <a:spLocks noGrp="1" noChangeArrowheads="1"/>
          </p:cNvSpPr>
          <p:nvPr>
            <p:ph type="ctrTitle"/>
          </p:nvPr>
        </p:nvSpPr>
        <p:spPr>
          <a:xfrm>
            <a:off x="2971800" y="1828800"/>
            <a:ext cx="6019800" cy="2209800"/>
          </a:xfrm>
        </p:spPr>
        <p:txBody>
          <a:bodyPr/>
          <a:lstStyle>
            <a:lvl1pPr>
              <a:defRPr sz="5000">
                <a:solidFill>
                  <a:srgbClr val="FFFFFF"/>
                </a:solidFill>
              </a:defRPr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12308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2971800" y="4267200"/>
            <a:ext cx="6019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3400"/>
            </a:lvl1pPr>
          </a:lstStyle>
          <a:p>
            <a:r>
              <a:rPr lang="zh-TW" altLang="en-US"/>
              <a:t>按一下以編輯母片副標題樣式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AA4FA1A-CD3D-43C1-9319-749139336BD8}" type="slidenum">
              <a:rPr lang="en-US" altLang="zh-TW"/>
              <a:pPr/>
              <a:t>‹#›</a:t>
            </a:fld>
            <a:endParaRPr lang="en-US" altLang="zh-TW"/>
          </a:p>
        </p:txBody>
      </p:sp>
      <p:sp>
        <p:nvSpPr>
          <p:cNvPr id="6" name="日期版面配置區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5410200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5410200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84C6643-3EE7-49F4-BAF8-004763359C5B}" type="slidenum">
              <a:rPr lang="en-US" altLang="zh-TW"/>
              <a:pPr/>
              <a:t>‹#›</a:t>
            </a:fld>
            <a:endParaRPr lang="en-US" altLang="zh-TW"/>
          </a:p>
        </p:txBody>
      </p:sp>
      <p:sp>
        <p:nvSpPr>
          <p:cNvPr id="6" name="日期版面配置區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EB08DEE-1E80-4B6C-9C1B-A7029054676C}" type="slidenum">
              <a:rPr lang="en-US" altLang="zh-TW"/>
              <a:pPr/>
              <a:t>‹#›</a:t>
            </a:fld>
            <a:endParaRPr lang="en-US" altLang="zh-TW"/>
          </a:p>
        </p:txBody>
      </p:sp>
      <p:sp>
        <p:nvSpPr>
          <p:cNvPr id="6" name="日期版面配置區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185C7FF-3F91-424B-8708-E9EADF9D6EE4}" type="slidenum">
              <a:rPr lang="en-US" altLang="zh-TW"/>
              <a:pPr/>
              <a:t>‹#›</a:t>
            </a:fld>
            <a:endParaRPr lang="en-US" altLang="zh-TW"/>
          </a:p>
        </p:txBody>
      </p:sp>
      <p:sp>
        <p:nvSpPr>
          <p:cNvPr id="6" name="日期版面配置區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2AB1FE2-FCFA-4D49-8EA0-55C6C0EE33A5}" type="slidenum">
              <a:rPr lang="en-US" altLang="zh-TW"/>
              <a:pPr/>
              <a:t>‹#›</a:t>
            </a:fld>
            <a:endParaRPr lang="en-US" altLang="zh-TW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頁尾版面配置區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8" name="投影片編號版面配置區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D780BF1-AEB3-49D6-908F-DF0989A2901E}" type="slidenum">
              <a:rPr lang="en-US" altLang="zh-TW"/>
              <a:pPr/>
              <a:t>‹#›</a:t>
            </a:fld>
            <a:endParaRPr lang="en-US" altLang="zh-TW"/>
          </a:p>
        </p:txBody>
      </p:sp>
      <p:sp>
        <p:nvSpPr>
          <p:cNvPr id="9" name="日期版面配置區 8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FCF384D-2F2E-4B60-8517-1A96D506AFEF}" type="slidenum">
              <a:rPr lang="en-US" altLang="zh-TW"/>
              <a:pPr/>
              <a:t>‹#›</a:t>
            </a:fld>
            <a:endParaRPr lang="en-US" altLang="zh-TW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尾版面配置區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6C73BDA-5CD8-452C-8066-DAC173362FFC}" type="slidenum">
              <a:rPr lang="en-US" altLang="zh-TW"/>
              <a:pPr/>
              <a:t>‹#›</a:t>
            </a:fld>
            <a:endParaRPr lang="en-US" altLang="zh-TW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DE8A1D7-D08D-4FC8-A4E8-357EB542CAC7}" type="slidenum">
              <a:rPr lang="en-US" altLang="zh-TW"/>
              <a:pPr/>
              <a:t>‹#›</a:t>
            </a:fld>
            <a:endParaRPr lang="en-US" altLang="zh-TW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1338D3-0900-46E7-BCD0-AF122A0BC360}" type="slidenum">
              <a:rPr lang="en-US" altLang="zh-TW"/>
              <a:pPr/>
              <a:t>‹#›</a:t>
            </a:fld>
            <a:endParaRPr lang="en-US" altLang="zh-TW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kumimoji="0" sz="1200">
                <a:solidFill>
                  <a:schemeClr val="tx1"/>
                </a:solidFill>
                <a:ea typeface="+mn-ea"/>
              </a:defRPr>
            </a:lvl1pPr>
          </a:lstStyle>
          <a:p>
            <a:endParaRPr lang="en-US" altLang="zh-TW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200">
                <a:solidFill>
                  <a:schemeClr val="tx1"/>
                </a:solidFill>
                <a:latin typeface="Arial Black" pitchFamily="34" charset="0"/>
                <a:ea typeface="+mn-ea"/>
              </a:defRPr>
            </a:lvl1pPr>
          </a:lstStyle>
          <a:p>
            <a:fld id="{8A831BD7-71D5-4986-9E03-54537F5A4101}" type="slidenum">
              <a:rPr lang="en-US" altLang="zh-TW"/>
              <a:pPr/>
              <a:t>‹#›</a:t>
            </a:fld>
            <a:endParaRPr lang="en-US" altLang="zh-TW"/>
          </a:p>
        </p:txBody>
      </p:sp>
      <p:grpSp>
        <p:nvGrpSpPr>
          <p:cNvPr id="11268" name="Group 4"/>
          <p:cNvGrpSpPr>
            <a:grpSpLocks/>
          </p:cNvGrpSpPr>
          <p:nvPr/>
        </p:nvGrpSpPr>
        <p:grpSpPr bwMode="auto">
          <a:xfrm>
            <a:off x="0" y="0"/>
            <a:ext cx="9144000" cy="546100"/>
            <a:chOff x="0" y="0"/>
            <a:chExt cx="5760" cy="344"/>
          </a:xfrm>
        </p:grpSpPr>
        <p:sp>
          <p:nvSpPr>
            <p:cNvPr id="11269" name="Rectangle 5"/>
            <p:cNvSpPr>
              <a:spLocks noChangeArrowheads="1"/>
            </p:cNvSpPr>
            <p:nvPr/>
          </p:nvSpPr>
          <p:spPr bwMode="auto">
            <a:xfrm>
              <a:off x="0" y="0"/>
              <a:ext cx="180" cy="336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kumimoji="0" lang="zh-TW" altLang="zh-TW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endParaRPr>
            </a:p>
          </p:txBody>
        </p:sp>
        <p:sp>
          <p:nvSpPr>
            <p:cNvPr id="11270" name="Rectangle 6"/>
            <p:cNvSpPr>
              <a:spLocks noChangeArrowheads="1"/>
            </p:cNvSpPr>
            <p:nvPr/>
          </p:nvSpPr>
          <p:spPr bwMode="auto">
            <a:xfrm>
              <a:off x="260" y="85"/>
              <a:ext cx="5500" cy="1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kumimoji="0" lang="zh-TW" altLang="zh-TW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endParaRPr>
            </a:p>
          </p:txBody>
        </p:sp>
        <p:sp>
          <p:nvSpPr>
            <p:cNvPr id="11271" name="Rectangle 7"/>
            <p:cNvSpPr>
              <a:spLocks noChangeArrowheads="1"/>
            </p:cNvSpPr>
            <p:nvPr/>
          </p:nvSpPr>
          <p:spPr bwMode="auto">
            <a:xfrm>
              <a:off x="258" y="85"/>
              <a:ext cx="87" cy="89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kumimoji="0" lang="zh-TW" altLang="zh-TW" sz="1800">
                <a:solidFill>
                  <a:schemeClr val="hlink"/>
                </a:solidFill>
                <a:ea typeface="新細明體" pitchFamily="18" charset="-120"/>
              </a:endParaRPr>
            </a:p>
          </p:txBody>
        </p:sp>
        <p:sp>
          <p:nvSpPr>
            <p:cNvPr id="11272" name="Rectangle 8"/>
            <p:cNvSpPr>
              <a:spLocks noChangeArrowheads="1"/>
            </p:cNvSpPr>
            <p:nvPr/>
          </p:nvSpPr>
          <p:spPr bwMode="auto">
            <a:xfrm>
              <a:off x="345" y="0"/>
              <a:ext cx="88" cy="8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kumimoji="0" lang="zh-TW" altLang="zh-TW" sz="1800">
                <a:solidFill>
                  <a:schemeClr val="hlink"/>
                </a:solidFill>
                <a:ea typeface="新細明體" pitchFamily="18" charset="-120"/>
              </a:endParaRPr>
            </a:p>
          </p:txBody>
        </p:sp>
        <p:sp>
          <p:nvSpPr>
            <p:cNvPr id="11273" name="Rectangle 9"/>
            <p:cNvSpPr>
              <a:spLocks noChangeArrowheads="1"/>
            </p:cNvSpPr>
            <p:nvPr/>
          </p:nvSpPr>
          <p:spPr bwMode="auto">
            <a:xfrm>
              <a:off x="345" y="85"/>
              <a:ext cx="88" cy="89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kumimoji="0" lang="zh-TW" altLang="zh-TW" sz="1800">
                <a:solidFill>
                  <a:schemeClr val="accent2"/>
                </a:solidFill>
                <a:ea typeface="新細明體" pitchFamily="18" charset="-120"/>
              </a:endParaRPr>
            </a:p>
          </p:txBody>
        </p:sp>
        <p:sp>
          <p:nvSpPr>
            <p:cNvPr id="11274" name="Rectangle 10"/>
            <p:cNvSpPr>
              <a:spLocks noChangeArrowheads="1"/>
            </p:cNvSpPr>
            <p:nvPr/>
          </p:nvSpPr>
          <p:spPr bwMode="auto">
            <a:xfrm>
              <a:off x="173" y="173"/>
              <a:ext cx="86" cy="8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kumimoji="0" lang="zh-TW" altLang="zh-TW" sz="1800">
                <a:solidFill>
                  <a:schemeClr val="hlink"/>
                </a:solidFill>
                <a:ea typeface="新細明體" pitchFamily="18" charset="-120"/>
              </a:endParaRPr>
            </a:p>
          </p:txBody>
        </p:sp>
        <p:sp>
          <p:nvSpPr>
            <p:cNvPr id="11275" name="Rectangle 11"/>
            <p:cNvSpPr>
              <a:spLocks noChangeArrowheads="1"/>
            </p:cNvSpPr>
            <p:nvPr/>
          </p:nvSpPr>
          <p:spPr bwMode="auto">
            <a:xfrm>
              <a:off x="83" y="86"/>
              <a:ext cx="89" cy="87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kumimoji="0" lang="zh-TW" altLang="zh-TW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endParaRPr>
            </a:p>
          </p:txBody>
        </p:sp>
        <p:sp>
          <p:nvSpPr>
            <p:cNvPr id="11276" name="Rectangle 12"/>
            <p:cNvSpPr>
              <a:spLocks noChangeArrowheads="1"/>
            </p:cNvSpPr>
            <p:nvPr/>
          </p:nvSpPr>
          <p:spPr bwMode="auto">
            <a:xfrm>
              <a:off x="258" y="171"/>
              <a:ext cx="87" cy="87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kumimoji="0" lang="zh-TW" altLang="zh-TW" sz="1800">
                <a:solidFill>
                  <a:schemeClr val="accent2"/>
                </a:solidFill>
                <a:ea typeface="新細明體" pitchFamily="18" charset="-120"/>
              </a:endParaRPr>
            </a:p>
          </p:txBody>
        </p:sp>
        <p:sp>
          <p:nvSpPr>
            <p:cNvPr id="11277" name="Rectangle 13"/>
            <p:cNvSpPr>
              <a:spLocks noChangeArrowheads="1"/>
            </p:cNvSpPr>
            <p:nvPr/>
          </p:nvSpPr>
          <p:spPr bwMode="auto">
            <a:xfrm>
              <a:off x="173" y="258"/>
              <a:ext cx="86" cy="86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kumimoji="0" lang="zh-TW" altLang="zh-TW" sz="1800">
                <a:solidFill>
                  <a:schemeClr val="accent2"/>
                </a:solidFill>
                <a:ea typeface="新細明體" pitchFamily="18" charset="-120"/>
              </a:endParaRPr>
            </a:p>
          </p:txBody>
        </p:sp>
      </p:grpSp>
      <p:sp>
        <p:nvSpPr>
          <p:cNvPr id="11278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296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1279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11280" name="Rectangle 1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200">
                <a:solidFill>
                  <a:schemeClr val="tx1"/>
                </a:solidFill>
                <a:ea typeface="+mn-ea"/>
              </a:defRPr>
            </a:lvl1pPr>
          </a:lstStyle>
          <a:p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  <p:sldLayoutId id="2147483657" r:id="rId2"/>
    <p:sldLayoutId id="2147483658" r:id="rId3"/>
    <p:sldLayoutId id="2147483659" r:id="rId4"/>
    <p:sldLayoutId id="2147483660" r:id="rId5"/>
    <p:sldLayoutId id="2147483661" r:id="rId6"/>
    <p:sldLayoutId id="2147483662" r:id="rId7"/>
    <p:sldLayoutId id="2147483663" r:id="rId8"/>
    <p:sldLayoutId id="2147483664" r:id="rId9"/>
    <p:sldLayoutId id="2147483665" r:id="rId10"/>
    <p:sldLayoutId id="2147483666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charset="0"/>
          <a:ea typeface="新細明體" pitchFamily="18" charset="-120"/>
        </a:defRPr>
      </a:lvl2pPr>
      <a:lvl3pPr algn="l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charset="0"/>
          <a:ea typeface="新細明體" pitchFamily="18" charset="-120"/>
        </a:defRPr>
      </a:lvl3pPr>
      <a:lvl4pPr algn="l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charset="0"/>
          <a:ea typeface="新細明體" pitchFamily="18" charset="-120"/>
        </a:defRPr>
      </a:lvl4pPr>
      <a:lvl5pPr algn="l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charset="0"/>
          <a:ea typeface="新細明體" pitchFamily="18" charset="-120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charset="0"/>
          <a:ea typeface="新細明體" pitchFamily="18" charset="-120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charset="0"/>
          <a:ea typeface="新細明體" pitchFamily="18" charset="-120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charset="0"/>
          <a:ea typeface="新細明體" pitchFamily="18" charset="-120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charset="0"/>
          <a:ea typeface="新細明體" pitchFamily="18" charset="-12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itchFamily="2" charset="2"/>
        <a:buChar char="n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¨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n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¨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 sz="4400" b="1" dirty="0">
                <a:latin typeface="微軟正黑體" pitchFamily="34" charset="-120"/>
                <a:ea typeface="微軟正黑體" pitchFamily="34" charset="-120"/>
              </a:rPr>
              <a:t>第四節課：颱風追追追（二）</a:t>
            </a:r>
            <a:endParaRPr lang="zh-TW" altLang="en-US" sz="4400" b="1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571473" y="188913"/>
            <a:ext cx="8001056" cy="1368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zh-TW" altLang="en-US" sz="4000" b="1" dirty="0" smtClean="0">
                <a:solidFill>
                  <a:schemeClr val="tx1"/>
                </a:solidFill>
                <a:latin typeface="微軟正黑體" pitchFamily="34" charset="-120"/>
              </a:rPr>
              <a:t>三年級</a:t>
            </a:r>
            <a:r>
              <a:rPr lang="zh-TW" altLang="en-US" sz="4000" b="1" dirty="0">
                <a:solidFill>
                  <a:schemeClr val="tx1"/>
                </a:solidFill>
                <a:latin typeface="微軟正黑體" pitchFamily="34" charset="-120"/>
              </a:rPr>
              <a:t>下學期國際</a:t>
            </a:r>
            <a:r>
              <a:rPr lang="zh-TW" altLang="en-US" sz="4000" b="1" dirty="0" smtClean="0">
                <a:solidFill>
                  <a:schemeClr val="tx1"/>
                </a:solidFill>
                <a:latin typeface="微軟正黑體" pitchFamily="34" charset="-120"/>
              </a:rPr>
              <a:t>教育</a:t>
            </a:r>
            <a:endParaRPr lang="en-US" altLang="zh-TW" sz="4000" b="1" dirty="0">
              <a:solidFill>
                <a:schemeClr val="tx1"/>
              </a:solidFill>
              <a:latin typeface="微軟正黑體" pitchFamily="34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99592" y="620688"/>
            <a:ext cx="7500990" cy="5760640"/>
          </a:xfrm>
        </p:spPr>
        <p:txBody>
          <a:bodyPr/>
          <a:lstStyle/>
          <a:p>
            <a:r>
              <a:rPr lang="zh-TW" altLang="en-US" sz="4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上課時間： </a:t>
            </a:r>
            <a:r>
              <a:rPr lang="en-US" altLang="zh-TW" sz="4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40 </a:t>
            </a:r>
            <a:r>
              <a:rPr lang="zh-TW" altLang="en-US" sz="4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分鐘</a:t>
            </a:r>
          </a:p>
          <a:p>
            <a:r>
              <a:rPr lang="zh-TW" altLang="en-US" sz="4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課程主題</a:t>
            </a:r>
            <a:r>
              <a:rPr lang="zh-TW" altLang="en-US" sz="40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： </a:t>
            </a:r>
            <a:r>
              <a:rPr lang="en-US" altLang="zh-TW" sz="40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『</a:t>
            </a:r>
            <a:r>
              <a:rPr lang="zh-TW" altLang="en-US" sz="4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家園守護者</a:t>
            </a:r>
            <a:r>
              <a:rPr lang="en-US" altLang="zh-TW" sz="40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』</a:t>
            </a:r>
            <a:r>
              <a:rPr lang="zh-TW" altLang="en-US" sz="4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單元三：颱風追追</a:t>
            </a:r>
            <a:r>
              <a:rPr lang="zh-TW" altLang="en-US" sz="40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追</a:t>
            </a:r>
            <a:endParaRPr lang="en-US" altLang="zh-TW" sz="4000" b="1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sz="40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教學</a:t>
            </a:r>
            <a:r>
              <a:rPr lang="zh-TW" altLang="en-US" sz="4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目標：</a:t>
            </a:r>
          </a:p>
          <a:p>
            <a:pPr lvl="1"/>
            <a:r>
              <a:rPr lang="zh-TW" altLang="en-US" sz="3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認識颱風造成的實際影響。</a:t>
            </a:r>
            <a:endParaRPr lang="zh-TW" altLang="en-US" sz="36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1"/>
            <a:r>
              <a:rPr lang="zh-TW" altLang="en-US" sz="3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學習水災的防範與災後應變。</a:t>
            </a:r>
            <a:endParaRPr lang="zh-TW" altLang="en-US" sz="36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1"/>
            <a:r>
              <a:rPr lang="zh-TW" altLang="en-US" sz="3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了解台灣與其他國家的防災合作。</a:t>
            </a:r>
            <a:endParaRPr lang="zh-TW" altLang="en-US" sz="36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title"/>
          </p:nvPr>
        </p:nvSpPr>
        <p:spPr>
          <a:xfrm>
            <a:off x="857224" y="642918"/>
            <a:ext cx="7353302" cy="811213"/>
          </a:xfrm>
        </p:spPr>
        <p:txBody>
          <a:bodyPr/>
          <a:lstStyle/>
          <a:p>
            <a:r>
              <a:rPr lang="zh-TW" altLang="en-US" sz="4000" b="1" dirty="0">
                <a:latin typeface="華康中黑體" pitchFamily="49" charset="-120"/>
                <a:ea typeface="微軟正黑體" pitchFamily="34" charset="-120"/>
              </a:rPr>
              <a:t>課程內容：</a:t>
            </a:r>
            <a:endParaRPr lang="zh-TW" altLang="en-US" sz="4000" b="1" dirty="0">
              <a:latin typeface="華康中黑體" pitchFamily="49" charset="-120"/>
              <a:ea typeface="微軟正黑體" pitchFamily="34" charset="-120"/>
            </a:endParaRPr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00100" y="1714488"/>
            <a:ext cx="7500990" cy="4429155"/>
          </a:xfrm>
        </p:spPr>
        <p:txBody>
          <a:bodyPr/>
          <a:lstStyle/>
          <a:p>
            <a:pPr>
              <a:buNone/>
            </a:pPr>
            <a:r>
              <a:rPr lang="zh-TW" altLang="en-US" sz="3600" b="1" dirty="0">
                <a:ea typeface="微軟正黑體" pitchFamily="34" charset="-120"/>
              </a:rPr>
              <a:t>活動一：颱風來了！ </a:t>
            </a:r>
            <a:r>
              <a:rPr lang="en-US" altLang="zh-TW" sz="3600" b="1" dirty="0">
                <a:ea typeface="微軟正黑體" pitchFamily="34" charset="-120"/>
              </a:rPr>
              <a:t>(15 </a:t>
            </a:r>
            <a:r>
              <a:rPr lang="zh-TW" altLang="en-US" sz="3600" b="1" dirty="0">
                <a:ea typeface="微軟正黑體" pitchFamily="34" charset="-120"/>
              </a:rPr>
              <a:t>分鐘</a:t>
            </a:r>
            <a:r>
              <a:rPr lang="en-US" altLang="zh-TW" sz="3600" b="1" dirty="0" smtClean="0">
                <a:ea typeface="微軟正黑體" pitchFamily="34" charset="-120"/>
              </a:rPr>
              <a:t>)</a:t>
            </a:r>
          </a:p>
          <a:p>
            <a:r>
              <a:rPr lang="zh-TW" altLang="en-US" sz="3600" b="1" dirty="0">
                <a:ea typeface="微軟正黑體" pitchFamily="34" charset="-120"/>
              </a:rPr>
              <a:t>播放花蓮康芮颱風或美國密爾頓颶風的相關影片。</a:t>
            </a:r>
            <a:endParaRPr lang="en-US" altLang="zh-TW" sz="3600" b="1" dirty="0" smtClean="0">
              <a:ea typeface="微軟正黑體" pitchFamily="34" charset="-120"/>
            </a:endParaRPr>
          </a:p>
          <a:p>
            <a:r>
              <a:rPr lang="zh-TW" altLang="en-US" sz="3600" b="1" dirty="0">
                <a:ea typeface="微軟正黑體" pitchFamily="34" charset="-120"/>
              </a:rPr>
              <a:t>引導學生觀察影片中，颱風對當地造成的影響，例如淹水、停電等</a:t>
            </a:r>
            <a:r>
              <a:rPr lang="zh-TW" altLang="en-US" sz="3600" b="1" dirty="0" smtClean="0">
                <a:ea typeface="微軟正黑體" pitchFamily="34" charset="-120"/>
              </a:rPr>
              <a:t>。</a:t>
            </a:r>
            <a:endParaRPr lang="en-US" altLang="zh-TW" sz="3600" b="1" dirty="0" smtClean="0">
              <a:ea typeface="微軟正黑體" pitchFamily="34" charset="-120"/>
            </a:endParaRPr>
          </a:p>
          <a:p>
            <a:r>
              <a:rPr lang="zh-TW" altLang="en-US" sz="3600" b="1" dirty="0">
                <a:ea typeface="微軟正黑體" pitchFamily="34" charset="-120"/>
              </a:rPr>
              <a:t>請學生分組討論，分享如果颱風來了，他們最擔心什麼？</a:t>
            </a:r>
            <a:endParaRPr lang="en-US" altLang="zh-TW" sz="3600" b="1" dirty="0" smtClean="0">
              <a:ea typeface="微軟正黑體" pitchFamily="34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title"/>
          </p:nvPr>
        </p:nvSpPr>
        <p:spPr>
          <a:xfrm>
            <a:off x="857224" y="642918"/>
            <a:ext cx="7353302" cy="811213"/>
          </a:xfrm>
        </p:spPr>
        <p:txBody>
          <a:bodyPr/>
          <a:lstStyle/>
          <a:p>
            <a:r>
              <a:rPr lang="zh-TW" altLang="en-US" sz="4000" b="1" dirty="0">
                <a:latin typeface="華康中黑體" pitchFamily="49" charset="-120"/>
                <a:ea typeface="微軟正黑體" pitchFamily="34" charset="-120"/>
              </a:rPr>
              <a:t>課程內容：</a:t>
            </a:r>
            <a:endParaRPr lang="zh-TW" altLang="en-US" sz="4000" b="1" dirty="0">
              <a:latin typeface="華康中黑體" pitchFamily="49" charset="-120"/>
              <a:ea typeface="微軟正黑體" pitchFamily="34" charset="-120"/>
            </a:endParaRPr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00100" y="1714488"/>
            <a:ext cx="7500990" cy="4738847"/>
          </a:xfrm>
        </p:spPr>
        <p:txBody>
          <a:bodyPr/>
          <a:lstStyle/>
          <a:p>
            <a:pPr>
              <a:buNone/>
            </a:pPr>
            <a:r>
              <a:rPr lang="zh-TW" altLang="en-US" sz="3600" b="1" dirty="0">
                <a:ea typeface="微軟正黑體" pitchFamily="34" charset="-120"/>
              </a:rPr>
              <a:t>活動二：水災防範小幫手 </a:t>
            </a:r>
            <a:r>
              <a:rPr lang="en-US" altLang="zh-TW" sz="3600" b="1" dirty="0">
                <a:ea typeface="微軟正黑體" pitchFamily="34" charset="-120"/>
              </a:rPr>
              <a:t>(15 </a:t>
            </a:r>
            <a:r>
              <a:rPr lang="zh-TW" altLang="en-US" sz="3600" b="1" dirty="0">
                <a:ea typeface="微軟正黑體" pitchFamily="34" charset="-120"/>
              </a:rPr>
              <a:t>分鐘</a:t>
            </a:r>
            <a:r>
              <a:rPr lang="en-US" altLang="zh-TW" sz="3600" b="1" dirty="0" smtClean="0">
                <a:ea typeface="微軟正黑體" pitchFamily="34" charset="-120"/>
              </a:rPr>
              <a:t>)</a:t>
            </a:r>
            <a:endParaRPr lang="zh-TW" altLang="en-US" sz="3600" b="1" dirty="0">
              <a:ea typeface="微軟正黑體" pitchFamily="34" charset="-120"/>
            </a:endParaRPr>
          </a:p>
          <a:p>
            <a:r>
              <a:rPr lang="zh-TW" altLang="en-US" sz="3600" b="1" dirty="0">
                <a:ea typeface="微軟正黑體" pitchFamily="34" charset="-120"/>
              </a:rPr>
              <a:t>觀看水災防範影片，歸納出防範水災的方法。</a:t>
            </a:r>
            <a:endParaRPr lang="en-US" altLang="zh-TW" sz="3600" b="1" dirty="0" smtClean="0">
              <a:ea typeface="微軟正黑體" pitchFamily="34" charset="-120"/>
            </a:endParaRPr>
          </a:p>
          <a:p>
            <a:r>
              <a:rPr lang="zh-TW" altLang="en-US" sz="3600" b="1" dirty="0">
                <a:ea typeface="微軟正黑體" pitchFamily="34" charset="-120"/>
              </a:rPr>
              <a:t>請學生思考水災發生時及過後，應該注意哪些事情。</a:t>
            </a:r>
            <a:endParaRPr lang="en-US" altLang="zh-TW" sz="3600" b="1" dirty="0" smtClean="0">
              <a:ea typeface="微軟正黑體" pitchFamily="34" charset="-120"/>
            </a:endParaRPr>
          </a:p>
          <a:p>
            <a:r>
              <a:rPr lang="zh-TW" altLang="en-US" sz="3600" b="1" dirty="0">
                <a:ea typeface="微軟正黑體" pitchFamily="34" charset="-120"/>
              </a:rPr>
              <a:t>將討論結果寫在黑板上，讓學生填寫在學習單中。</a:t>
            </a:r>
          </a:p>
          <a:p>
            <a:endParaRPr lang="zh-TW" altLang="en-US" sz="3600" b="1" dirty="0">
              <a:ea typeface="微軟正黑體" pitchFamily="34" charset="-120"/>
            </a:endParaRPr>
          </a:p>
          <a:p>
            <a:endParaRPr lang="zh-TW" altLang="en-US" sz="3600" b="1" dirty="0">
              <a:ea typeface="微軟正黑體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330999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title"/>
          </p:nvPr>
        </p:nvSpPr>
        <p:spPr>
          <a:xfrm>
            <a:off x="857224" y="642918"/>
            <a:ext cx="7353302" cy="811213"/>
          </a:xfrm>
        </p:spPr>
        <p:txBody>
          <a:bodyPr/>
          <a:lstStyle/>
          <a:p>
            <a:r>
              <a:rPr lang="zh-TW" altLang="en-US" sz="4000" b="1" dirty="0">
                <a:latin typeface="華康中黑體" pitchFamily="49" charset="-120"/>
                <a:ea typeface="微軟正黑體" pitchFamily="34" charset="-120"/>
              </a:rPr>
              <a:t>課程內容：</a:t>
            </a:r>
            <a:endParaRPr lang="zh-TW" altLang="en-US" sz="4000" b="1" dirty="0">
              <a:latin typeface="華康中黑體" pitchFamily="49" charset="-120"/>
              <a:ea typeface="微軟正黑體" pitchFamily="34" charset="-120"/>
            </a:endParaRPr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00100" y="1714488"/>
            <a:ext cx="7500990" cy="4306799"/>
          </a:xfrm>
        </p:spPr>
        <p:txBody>
          <a:bodyPr/>
          <a:lstStyle/>
          <a:p>
            <a:pPr>
              <a:buNone/>
            </a:pPr>
            <a:r>
              <a:rPr lang="zh-TW" altLang="en-US" sz="3600" b="1" dirty="0">
                <a:ea typeface="微軟正黑體" pitchFamily="34" charset="-120"/>
              </a:rPr>
              <a:t>活動三：國際防災合作</a:t>
            </a:r>
            <a:r>
              <a:rPr lang="en-US" altLang="zh-TW" sz="3600" b="1" dirty="0" smtClean="0">
                <a:ea typeface="微軟正黑體" pitchFamily="34" charset="-120"/>
              </a:rPr>
              <a:t>(</a:t>
            </a:r>
            <a:r>
              <a:rPr lang="en-US" altLang="zh-TW" sz="3600" b="1" dirty="0">
                <a:ea typeface="微軟正黑體" pitchFamily="34" charset="-120"/>
              </a:rPr>
              <a:t>5 </a:t>
            </a:r>
            <a:r>
              <a:rPr lang="zh-TW" altLang="en-US" sz="3600" b="1" dirty="0">
                <a:ea typeface="微軟正黑體" pitchFamily="34" charset="-120"/>
              </a:rPr>
              <a:t>分鐘</a:t>
            </a:r>
            <a:r>
              <a:rPr lang="en-US" altLang="zh-TW" sz="3600" b="1" dirty="0">
                <a:ea typeface="微軟正黑體" pitchFamily="34" charset="-120"/>
              </a:rPr>
              <a:t>) </a:t>
            </a:r>
            <a:endParaRPr lang="en-US" altLang="zh-TW" sz="3600" b="1" dirty="0" smtClean="0">
              <a:ea typeface="微軟正黑體" pitchFamily="34" charset="-120"/>
            </a:endParaRPr>
          </a:p>
          <a:p>
            <a:r>
              <a:rPr lang="zh-TW" altLang="en-US" sz="3600" b="1" dirty="0">
                <a:ea typeface="微軟正黑體" pitchFamily="34" charset="-120"/>
              </a:rPr>
              <a:t>介紹台灣與菲律賓、日本等國家的防災科技合作，讓學生了解防災是全球性的議題。</a:t>
            </a:r>
          </a:p>
          <a:p>
            <a:endParaRPr lang="zh-TW" altLang="en-US" sz="3600" b="1" dirty="0">
              <a:ea typeface="微軟正黑體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47401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title"/>
          </p:nvPr>
        </p:nvSpPr>
        <p:spPr>
          <a:xfrm>
            <a:off x="857224" y="642918"/>
            <a:ext cx="7353302" cy="811213"/>
          </a:xfrm>
        </p:spPr>
        <p:txBody>
          <a:bodyPr/>
          <a:lstStyle/>
          <a:p>
            <a:r>
              <a:rPr lang="zh-TW" altLang="en-US" sz="4000" b="1" dirty="0">
                <a:latin typeface="華康中黑體" pitchFamily="49" charset="-120"/>
                <a:ea typeface="微軟正黑體" pitchFamily="34" charset="-120"/>
              </a:rPr>
              <a:t>課後評量：</a:t>
            </a:r>
            <a:endParaRPr lang="zh-TW" altLang="en-US" sz="4000" b="1" dirty="0">
              <a:latin typeface="華康中黑體" pitchFamily="49" charset="-120"/>
              <a:ea typeface="微軟正黑體" pitchFamily="34" charset="-120"/>
            </a:endParaRPr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00100" y="1714489"/>
            <a:ext cx="7500990" cy="3514712"/>
          </a:xfrm>
        </p:spPr>
        <p:txBody>
          <a:bodyPr/>
          <a:lstStyle/>
          <a:p>
            <a:r>
              <a:rPr lang="zh-TW" altLang="en-US" sz="3600" b="1" dirty="0">
                <a:ea typeface="微軟正黑體" pitchFamily="34" charset="-120"/>
              </a:rPr>
              <a:t>請學生分享一個水災防範的重點，並解釋為何重要。</a:t>
            </a:r>
            <a:endParaRPr lang="en-US" altLang="zh-TW" sz="3600" b="1" dirty="0" smtClean="0">
              <a:ea typeface="微軟正黑體" pitchFamily="34" charset="-120"/>
            </a:endParaRPr>
          </a:p>
          <a:p>
            <a:r>
              <a:rPr lang="zh-TW" altLang="en-US" sz="3600" b="1" dirty="0">
                <a:ea typeface="微軟正黑體" pitchFamily="34" charset="-120"/>
              </a:rPr>
              <a:t>收回學習單，檢查學生是否正確歸納了災害應變的重點。</a:t>
            </a:r>
            <a:endParaRPr lang="en-US" altLang="zh-TW" sz="3600" b="1" dirty="0" smtClean="0">
              <a:ea typeface="微軟正黑體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47401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ixel">
  <a:themeElements>
    <a:clrScheme name="Pixel 12">
      <a:dk1>
        <a:srgbClr val="000000"/>
      </a:dk1>
      <a:lt1>
        <a:srgbClr val="FFFFFF"/>
      </a:lt1>
      <a:dk2>
        <a:srgbClr val="000000"/>
      </a:dk2>
      <a:lt2>
        <a:srgbClr val="00007D"/>
      </a:lt2>
      <a:accent1>
        <a:srgbClr val="9999FF"/>
      </a:accent1>
      <a:accent2>
        <a:srgbClr val="9999CC"/>
      </a:accent2>
      <a:accent3>
        <a:srgbClr val="FFFFFF"/>
      </a:accent3>
      <a:accent4>
        <a:srgbClr val="000000"/>
      </a:accent4>
      <a:accent5>
        <a:srgbClr val="CACAFF"/>
      </a:accent5>
      <a:accent6>
        <a:srgbClr val="8A8AB9"/>
      </a:accent6>
      <a:hlink>
        <a:srgbClr val="666699"/>
      </a:hlink>
      <a:folHlink>
        <a:srgbClr val="CCCCE6"/>
      </a:folHlink>
    </a:clrScheme>
    <a:fontScheme name="Pixel">
      <a:majorFont>
        <a:latin typeface="Arial"/>
        <a:ea typeface="新細明體"/>
        <a:cs typeface=""/>
      </a:majorFont>
      <a:minorFont>
        <a:latin typeface="Arial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3200" b="0" i="0" u="none" strike="noStrike" cap="none" normalizeH="0" baseline="0" smtClean="0">
            <a:ln>
              <a:noFill/>
            </a:ln>
            <a:solidFill>
              <a:srgbClr val="FFFFFF"/>
            </a:solidFill>
            <a:effectLst/>
            <a:latin typeface="Arial" charset="0"/>
            <a:ea typeface="微軟正黑體" pitchFamily="34" charset="-120"/>
            <a:cs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3200" b="0" i="0" u="none" strike="noStrike" cap="none" normalizeH="0" baseline="0" smtClean="0">
            <a:ln>
              <a:noFill/>
            </a:ln>
            <a:solidFill>
              <a:srgbClr val="FFFFFF"/>
            </a:solidFill>
            <a:effectLst/>
            <a:latin typeface="Arial" charset="0"/>
            <a:ea typeface="微軟正黑體" pitchFamily="34" charset="-120"/>
            <a:cs typeface="新細明體" pitchFamily="18" charset="-120"/>
          </a:defRPr>
        </a:defPPr>
      </a:lstStyle>
    </a:lnDef>
  </a:objectDefaults>
  <a:extraClrSchemeLst>
    <a:extraClrScheme>
      <a:clrScheme name="Pixel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Pixel</Template>
  <TotalTime>4729</TotalTime>
  <Words>253</Words>
  <Application>Microsoft Office PowerPoint</Application>
  <PresentationFormat>如螢幕大小 (4:3)</PresentationFormat>
  <Paragraphs>24</Paragraphs>
  <Slides>6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7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6</vt:i4>
      </vt:variant>
    </vt:vector>
  </HeadingPairs>
  <TitlesOfParts>
    <vt:vector size="14" baseType="lpstr">
      <vt:lpstr>Arial</vt:lpstr>
      <vt:lpstr>新細明體</vt:lpstr>
      <vt:lpstr>Arial Black</vt:lpstr>
      <vt:lpstr>Wingdings</vt:lpstr>
      <vt:lpstr>Times New Roman</vt:lpstr>
      <vt:lpstr>微軟正黑體</vt:lpstr>
      <vt:lpstr>華康中黑體</vt:lpstr>
      <vt:lpstr>Pixel</vt:lpstr>
      <vt:lpstr>第四節課：颱風追追追（二）</vt:lpstr>
      <vt:lpstr>PowerPoint 簡報</vt:lpstr>
      <vt:lpstr>課程內容：</vt:lpstr>
      <vt:lpstr>課程內容：</vt:lpstr>
      <vt:lpstr>課程內容：</vt:lpstr>
      <vt:lpstr>課後評量：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中學地理課程標準之地圖知能指標研究</dc:title>
  <dc:creator>Peter Horng</dc:creator>
  <cp:lastModifiedBy>Peter Hung</cp:lastModifiedBy>
  <cp:revision>301</cp:revision>
  <dcterms:created xsi:type="dcterms:W3CDTF">2008-12-22T14:47:31Z</dcterms:created>
  <dcterms:modified xsi:type="dcterms:W3CDTF">2025-09-07T12:20:38Z</dcterms:modified>
</cp:coreProperties>
</file>