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handoutMasterIdLst>
    <p:handoutMasterId r:id="rId8"/>
  </p:handoutMasterIdLst>
  <p:sldIdLst>
    <p:sldId id="256" r:id="rId2"/>
    <p:sldId id="323" r:id="rId3"/>
    <p:sldId id="330" r:id="rId4"/>
    <p:sldId id="338" r:id="rId5"/>
    <p:sldId id="339" r:id="rId6"/>
    <p:sldId id="340" r:id="rId7"/>
  </p:sldIdLst>
  <p:sldSz cx="9144000" cy="6858000" type="screen4x3"/>
  <p:notesSz cx="6735763" cy="9869488"/>
  <p:embeddedFontLst>
    <p:embeddedFont>
      <p:font typeface="Arial Black" panose="020B0A04020102020204" pitchFamily="34" charset="0"/>
      <p:bold r:id="rId9"/>
    </p:embeddedFont>
    <p:embeddedFont>
      <p:font typeface="微軟正黑體" panose="020B0604030504040204" pitchFamily="34" charset="-120"/>
      <p:regular r:id="rId10"/>
      <p:bold r:id="rId11"/>
    </p:embeddedFont>
    <p:embeddedFont>
      <p:font typeface="華康中黑體" panose="020B0509000000000000" pitchFamily="49" charset="-120"/>
      <p:regular r:id="rId12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C7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2" autoAdjust="0"/>
    <p:restoredTop sz="86464" autoAdjust="0"/>
  </p:normalViewPr>
  <p:slideViewPr>
    <p:cSldViewPr>
      <p:cViewPr varScale="1">
        <p:scale>
          <a:sx n="89" d="100"/>
          <a:sy n="89" d="100"/>
        </p:scale>
        <p:origin x="-1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fld id="{0D0894D2-1305-4C90-9612-EE4ADA973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326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2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2E0676-AB10-4934-88E8-45F4F5DD4C2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A4FA1A-CD3D-43C1-9319-749139336BD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C6643-3EE7-49F4-BAF8-004763359C5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08DEE-1E80-4B6C-9C1B-A7029054676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5C7FF-3F91-424B-8708-E9EADF9D6EE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B1FE2-FCFA-4D49-8EA0-55C6C0EE33A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80BF1-AEB3-49D6-908F-DF0989A2901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F384D-2F2E-4B60-8517-1A96D506AFE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73BDA-5CD8-452C-8066-DAC173362FF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8A1D7-D08D-4FC8-A4E8-357EB542CAC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338D3-0900-46E7-BCD0-AF122A0BC3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 Black" pitchFamily="34" charset="0"/>
                <a:ea typeface="+mn-ea"/>
              </a:defRPr>
            </a:lvl1pPr>
          </a:lstStyle>
          <a:p>
            <a:fld id="{8A831BD7-71D5-4986-9E03-54537F5A410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</p:grpSp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第二節課：地牛大翻身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1473" y="188913"/>
            <a:ext cx="80010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三年級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</a:rPr>
              <a:t>下學期國際教育</a:t>
            </a:r>
            <a:endParaRPr lang="en-US" altLang="zh-TW" sz="4000" b="1" dirty="0">
              <a:solidFill>
                <a:schemeClr val="tx1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20688"/>
            <a:ext cx="7500990" cy="5760640"/>
          </a:xfrm>
        </p:spPr>
        <p:txBody>
          <a:bodyPr/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家園守護者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單元二：地牛大翻身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教學目標：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了解地震發生的原因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學習地震發生時的正確應變方法。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認識防災準備的重要性。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429155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活動一：地球的秘密</a:t>
            </a:r>
            <a:r>
              <a:rPr lang="en-US" altLang="zh-TW" sz="3600" b="1" dirty="0" smtClean="0">
                <a:ea typeface="微軟正黑體" pitchFamily="34" charset="-120"/>
              </a:rPr>
              <a:t>(</a:t>
            </a:r>
            <a:r>
              <a:rPr lang="en-US" altLang="zh-TW" sz="3600" b="1" dirty="0">
                <a:ea typeface="微軟正黑體" pitchFamily="34" charset="-120"/>
              </a:rPr>
              <a:t>15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教師介紹地震的由來，以及地震測報系統如何運作。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可參考日本地震預警系統的影片，讓學生了解科技如何幫助防災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73884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活動二：回顧與討論</a:t>
            </a:r>
            <a:r>
              <a:rPr lang="en-US" altLang="zh-TW" sz="3600" b="1" dirty="0" smtClean="0">
                <a:ea typeface="微軟正黑體" pitchFamily="34" charset="-120"/>
              </a:rPr>
              <a:t>(</a:t>
            </a:r>
            <a:r>
              <a:rPr lang="en-US" altLang="zh-TW" sz="3600" b="1" dirty="0">
                <a:ea typeface="微軟正黑體" pitchFamily="34" charset="-120"/>
              </a:rPr>
              <a:t>15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  <a:endParaRPr lang="zh-TW" altLang="en-US" sz="3600" b="1" dirty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回顧花蓮最近的地震經驗，讓學生分享自己的感受。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介紹台灣歷史上傷亡最嚴重的</a:t>
            </a:r>
            <a:r>
              <a:rPr lang="en-US" altLang="zh-TW" sz="3600" b="1" dirty="0">
                <a:ea typeface="微軟正黑體" pitchFamily="34" charset="-120"/>
              </a:rPr>
              <a:t>921</a:t>
            </a:r>
            <a:r>
              <a:rPr lang="zh-TW" altLang="en-US" sz="3600" b="1" dirty="0">
                <a:ea typeface="微軟正黑體" pitchFamily="34" charset="-120"/>
              </a:rPr>
              <a:t>大地震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以</a:t>
            </a:r>
            <a:r>
              <a:rPr lang="en-US" altLang="zh-TW" sz="3600" b="1" dirty="0">
                <a:ea typeface="微軟正黑體" pitchFamily="34" charset="-120"/>
              </a:rPr>
              <a:t>311</a:t>
            </a:r>
            <a:r>
              <a:rPr lang="zh-TW" altLang="en-US" sz="3600" b="1" dirty="0">
                <a:ea typeface="微軟正黑體" pitchFamily="34" charset="-120"/>
              </a:rPr>
              <a:t>日本大地震或南亞大海嘯為例，討論國際間的災害援助。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9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306799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活動三：安全小學堂 </a:t>
            </a:r>
            <a:r>
              <a:rPr lang="en-US" altLang="zh-TW" sz="3600" b="1" dirty="0">
                <a:ea typeface="微軟正黑體" pitchFamily="34" charset="-120"/>
              </a:rPr>
              <a:t>(5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>
                <a:ea typeface="微軟正黑體" pitchFamily="34" charset="-120"/>
              </a:rPr>
              <a:t>) 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教師引導學生分組討論，發表地震發生時應如何保護自己，以及平時可以做哪些準備，例如：準備防災物資、確認居家安全</a:t>
            </a:r>
            <a:r>
              <a:rPr lang="zh-TW" altLang="en-US" sz="3600" b="1" dirty="0" smtClean="0">
                <a:ea typeface="微軟正黑體" pitchFamily="34" charset="-120"/>
              </a:rPr>
              <a:t>等。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將討論結果寫在黑板上，讓學生挑選兩項重要的內容填入學習單。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課後評量：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r>
              <a:rPr lang="zh-TW" altLang="en-US" sz="3600" b="1" dirty="0">
                <a:ea typeface="微軟正黑體" pitchFamily="34" charset="-120"/>
              </a:rPr>
              <a:t>請學生口頭發表，說出自己選的兩項防災應變</a:t>
            </a:r>
            <a:r>
              <a:rPr lang="zh-TW" altLang="en-US" sz="3600" b="1">
                <a:ea typeface="微軟正黑體" pitchFamily="34" charset="-120"/>
              </a:rPr>
              <a:t>方法</a:t>
            </a:r>
            <a:r>
              <a:rPr lang="zh-TW" altLang="en-US" sz="3600" b="1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4714</TotalTime>
  <Words>242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Arial Black</vt:lpstr>
      <vt:lpstr>Wingdings</vt:lpstr>
      <vt:lpstr>Times New Roman</vt:lpstr>
      <vt:lpstr>微軟正黑體</vt:lpstr>
      <vt:lpstr>華康中黑體</vt:lpstr>
      <vt:lpstr>Pixel</vt:lpstr>
      <vt:lpstr>第二節課：地牛大翻身</vt:lpstr>
      <vt:lpstr>PowerPoint 簡報</vt:lpstr>
      <vt:lpstr>課程內容：</vt:lpstr>
      <vt:lpstr>課程內容：</vt:lpstr>
      <vt:lpstr>課程內容：</vt:lpstr>
      <vt:lpstr>課後評量：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中學地理課程標準之地圖知能指標研究</dc:title>
  <dc:creator>Peter Horng</dc:creator>
  <cp:lastModifiedBy>Peter Hung</cp:lastModifiedBy>
  <cp:revision>296</cp:revision>
  <dcterms:created xsi:type="dcterms:W3CDTF">2008-12-22T14:47:31Z</dcterms:created>
  <dcterms:modified xsi:type="dcterms:W3CDTF">2025-09-07T12:05:49Z</dcterms:modified>
</cp:coreProperties>
</file>