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0E324D-3CB6-4935-BC9E-40DCD713678F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ED135C-1FF3-4ADC-8C0C-4498646FF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848872" cy="2592288"/>
          </a:xfrm>
        </p:spPr>
        <p:txBody>
          <a:bodyPr>
            <a:noAutofit/>
          </a:bodyPr>
          <a:lstStyle/>
          <a:p>
            <a:r>
              <a:rPr lang="en-US" altLang="zh-TW" sz="54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54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花蓮縣花蓮市明義國小</a:t>
            </a:r>
            <a:r>
              <a:rPr lang="en-US" altLang="zh-TW" sz="6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用電防火宣導</a:t>
            </a:r>
            <a:endParaRPr lang="zh-TW" altLang="en-US" sz="60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732240" y="6050037"/>
            <a:ext cx="2335560" cy="685800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109.05.05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512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259632" y="3068960"/>
            <a:ext cx="7123113" cy="167322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謝謝各位老師配合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35A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多一分小心，少一分災害</a:t>
            </a:r>
          </a:p>
        </p:txBody>
      </p:sp>
    </p:spTree>
    <p:extLst>
      <p:ext uri="{BB962C8B-B14F-4D97-AF65-F5344CB8AC3E}">
        <p14:creationId xmlns:p14="http://schemas.microsoft.com/office/powerpoint/2010/main" val="41357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以北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高火警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為借鏡</a:t>
            </a:r>
            <a:endParaRPr lang="zh-TW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2863"/>
            <a:ext cx="4386064" cy="299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350399" cy="289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6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五不一沒有</a:t>
            </a:r>
            <a:endParaRPr lang="zh-TW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7994848" cy="43434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、用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電不超過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負載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二、電線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綑綁重壓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三、插頭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不汙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損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四、電源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插座不長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五、周圍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不放可燃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六、沒有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安全標章電器不買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不用</a:t>
            </a:r>
            <a:endParaRPr lang="zh-TW" altLang="en-US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761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用電不超過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盡量不要在同一插座或延長線上連接過多高功率電器，如電鍋、烤箱、微波爐等，避免電流總量超過插座或延長線容許電流負荷量，引起火災。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6042248" cy="29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5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電線不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綑綁重壓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綑綁或重壓電線或以延長線，否則易造成電線內部銅線折損斷裂，通電時會產生高熱而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起火燃燒。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29" y="3789041"/>
            <a:ext cx="42093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7297"/>
            <a:ext cx="3543636" cy="26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1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插頭不汙損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經常檢查電器插頭有無潮濕、焦黑、綠鏽或堆積灰塵等異常現象，避免積污導電現象造成短路著火。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52565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5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電源插座不長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電器不使用時應拔掉電源插頭，不僅能預防電氣火災，也能節省能源及電費，而拔掉插頭時，應手持插頭取下，不可以僅拉扯電線，以避免造成電線內部銅線斷裂。</a:t>
            </a:r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2587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54214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周圍不放可燃物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而電器及電線周圍盡可能不擺放可燃物，避免因接觸熱或電線短路後引燃而造成擴大延燒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3701950" cy="31458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003275" cy="30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9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沒有安全標章電器不買不用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經濟部標準檢驗局檢驗合格，且貼有「商品安全標章」電器，並強化電器產品使用及維護觀念，才可避免意外發生。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2" y="3212976"/>
            <a:ext cx="481582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25386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791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</TotalTime>
  <Words>297</Words>
  <Application>Microsoft Office PowerPoint</Application>
  <PresentationFormat>如螢幕大小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中庸</vt:lpstr>
      <vt:lpstr>109年度 花蓮縣花蓮市明義國小 用電防火宣導</vt:lpstr>
      <vt:lpstr>以北高火警為借鏡</vt:lpstr>
      <vt:lpstr>五不一沒有</vt:lpstr>
      <vt:lpstr>用電不超過負載</vt:lpstr>
      <vt:lpstr>電線不綑綁重壓</vt:lpstr>
      <vt:lpstr>插頭不汙損</vt:lpstr>
      <vt:lpstr>電源插座不長插</vt:lpstr>
      <vt:lpstr>周圍不放可燃物</vt:lpstr>
      <vt:lpstr>沒有安全標章電器不買不用</vt:lpstr>
      <vt:lpstr>多一分小心，少一分災害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109年度用電防火宣導</dc:title>
  <dc:creator>Owner</dc:creator>
  <cp:lastModifiedBy>USER</cp:lastModifiedBy>
  <cp:revision>7</cp:revision>
  <dcterms:created xsi:type="dcterms:W3CDTF">2020-05-04T13:44:12Z</dcterms:created>
  <dcterms:modified xsi:type="dcterms:W3CDTF">2020-05-04T23:44:46Z</dcterms:modified>
</cp:coreProperties>
</file>