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5143500" type="screen16x9"/>
  <p:notesSz cx="6797675" cy="9926638"/>
  <p:defaultTextStyle>
    <a:defPPr>
      <a:defRPr lang="zh-TW"/>
    </a:defPPr>
    <a:lvl1pPr algn="l" defTabSz="912813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5613" indent="1588" algn="l" defTabSz="912813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2813" indent="1588" algn="l" defTabSz="912813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0013" indent="1588" algn="l" defTabSz="912813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7213" indent="1588" algn="l" defTabSz="912813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深色樣式 2 - 輔色 5/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淺色樣式 1 - 輔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中等深淺樣式 3 - 輔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 autoAdjust="0"/>
    <p:restoredTop sz="96640" autoAdjust="0"/>
  </p:normalViewPr>
  <p:slideViewPr>
    <p:cSldViewPr>
      <p:cViewPr>
        <p:scale>
          <a:sx n="125" d="100"/>
          <a:sy n="125" d="100"/>
        </p:scale>
        <p:origin x="-1320" y="-3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9" y="4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182392-5F07-499E-BBEC-2FC259612E9B}" type="datetimeFigureOut">
              <a:rPr lang="zh-TW" altLang="en-US" smtClean="0"/>
              <a:t>2021/5/15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64BF1-E842-4735-B263-558B5245E2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91476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3973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9" y="4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3973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95FA1E1-71E2-4B55-9B71-EDB30751D79D}" type="datetimeFigureOut">
              <a:rPr lang="zh-TW" altLang="en-US"/>
              <a:pPr>
                <a:defRPr/>
              </a:pPr>
              <a:t>2021/5/15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4" y="4714879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3973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3973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5B97184C-625B-41B5-BC6B-8B6726AAD2E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46858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917" algn="l" defTabSz="9139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891" algn="l" defTabSz="9139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880" algn="l" defTabSz="9139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862" algn="l" defTabSz="9139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912"/>
            <a:ext cx="77724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A0B18-BBB9-4FB6-94D3-D344C6FE1ECB}" type="datetimeFigureOut">
              <a:rPr lang="zh-TW" altLang="en-US"/>
              <a:pPr>
                <a:defRPr/>
              </a:pPr>
              <a:t>2021/5/15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BD853-D07B-49B3-A45A-14F87FC07EF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F9283-669F-47CC-BD3A-F37AFA29B39C}" type="datetimeFigureOut">
              <a:rPr lang="zh-TW" altLang="en-US"/>
              <a:pPr>
                <a:defRPr/>
              </a:pPr>
              <a:t>2021/5/15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38EB6-1BA7-425E-9313-4FB1E0141CD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CBD9B-C990-49CB-B255-1CD66423C91B}" type="datetimeFigureOut">
              <a:rPr lang="zh-TW" altLang="en-US"/>
              <a:pPr>
                <a:defRPr/>
              </a:pPr>
              <a:t>2021/5/15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726C3-FA68-40E9-A372-B5FFEDC755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1CF79-D516-4258-9AE9-603A0619F8EA}" type="datetimeFigureOut">
              <a:rPr lang="zh-TW" altLang="en-US"/>
              <a:pPr>
                <a:defRPr/>
              </a:pPr>
              <a:t>2021/5/15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F5992-8274-4DC1-A64E-F823DD91F3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9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9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9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8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88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8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2B0CE-00C0-4582-BE9B-1E9CB59F13DC}" type="datetimeFigureOut">
              <a:rPr lang="zh-TW" altLang="en-US"/>
              <a:pPr>
                <a:defRPr/>
              </a:pPr>
              <a:t>2021/5/15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DD0BB-3BB0-44F8-8A10-E4248EE8D9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DABCE-D2E3-4999-B6FB-0986BA2A15F5}" type="datetimeFigureOut">
              <a:rPr lang="zh-TW" altLang="en-US"/>
              <a:pPr>
                <a:defRPr/>
              </a:pPr>
              <a:t>2021/5/15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D8DCC-6FCD-47BF-890C-A39A202B2AE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3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74" indent="0">
              <a:buNone/>
              <a:defRPr sz="2000" b="1"/>
            </a:lvl2pPr>
            <a:lvl3pPr marL="913973" indent="0">
              <a:buNone/>
              <a:defRPr sz="1800" b="1"/>
            </a:lvl3pPr>
            <a:lvl4pPr marL="1370954" indent="0">
              <a:buNone/>
              <a:defRPr sz="1600" b="1"/>
            </a:lvl4pPr>
            <a:lvl5pPr marL="1827944" indent="0">
              <a:buNone/>
              <a:defRPr sz="1600" b="1"/>
            </a:lvl5pPr>
            <a:lvl6pPr marL="2284917" indent="0">
              <a:buNone/>
              <a:defRPr sz="1600" b="1"/>
            </a:lvl6pPr>
            <a:lvl7pPr marL="2741891" indent="0">
              <a:buNone/>
              <a:defRPr sz="1600" b="1"/>
            </a:lvl7pPr>
            <a:lvl8pPr marL="3198880" indent="0">
              <a:buNone/>
              <a:defRPr sz="1600" b="1"/>
            </a:lvl8pPr>
            <a:lvl9pPr marL="3655862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3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9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74" indent="0">
              <a:buNone/>
              <a:defRPr sz="2000" b="1"/>
            </a:lvl2pPr>
            <a:lvl3pPr marL="913973" indent="0">
              <a:buNone/>
              <a:defRPr sz="1800" b="1"/>
            </a:lvl3pPr>
            <a:lvl4pPr marL="1370954" indent="0">
              <a:buNone/>
              <a:defRPr sz="1600" b="1"/>
            </a:lvl4pPr>
            <a:lvl5pPr marL="1827944" indent="0">
              <a:buNone/>
              <a:defRPr sz="1600" b="1"/>
            </a:lvl5pPr>
            <a:lvl6pPr marL="2284917" indent="0">
              <a:buNone/>
              <a:defRPr sz="1600" b="1"/>
            </a:lvl6pPr>
            <a:lvl7pPr marL="2741891" indent="0">
              <a:buNone/>
              <a:defRPr sz="1600" b="1"/>
            </a:lvl7pPr>
            <a:lvl8pPr marL="3198880" indent="0">
              <a:buNone/>
              <a:defRPr sz="1600" b="1"/>
            </a:lvl8pPr>
            <a:lvl9pPr marL="3655862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9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E4089-4188-4EAD-A38A-BEA93E6ADD27}" type="datetimeFigureOut">
              <a:rPr lang="zh-TW" altLang="en-US"/>
              <a:pPr>
                <a:defRPr/>
              </a:pPr>
              <a:t>2021/5/15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FBFAC-8550-4F8B-B40C-E813EB2842A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2D862-10C2-494A-B4A5-0D350F37E0F5}" type="datetimeFigureOut">
              <a:rPr lang="zh-TW" altLang="en-US"/>
              <a:pPr>
                <a:defRPr/>
              </a:pPr>
              <a:t>2021/5/15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86433-66E2-405C-8A8F-3282DD469D4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30F65-D337-4DC1-BB1E-E22C85A3C719}" type="datetimeFigureOut">
              <a:rPr lang="zh-TW" altLang="en-US"/>
              <a:pPr>
                <a:defRPr/>
              </a:pPr>
              <a:t>2021/5/15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9433E-DB84-4201-A0E8-0CB6A92BC63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4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69" y="204848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4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974" indent="0">
              <a:buNone/>
              <a:defRPr sz="1200"/>
            </a:lvl2pPr>
            <a:lvl3pPr marL="913973" indent="0">
              <a:buNone/>
              <a:defRPr sz="1000"/>
            </a:lvl3pPr>
            <a:lvl4pPr marL="1370954" indent="0">
              <a:buNone/>
              <a:defRPr sz="900"/>
            </a:lvl4pPr>
            <a:lvl5pPr marL="1827944" indent="0">
              <a:buNone/>
              <a:defRPr sz="900"/>
            </a:lvl5pPr>
            <a:lvl6pPr marL="2284917" indent="0">
              <a:buNone/>
              <a:defRPr sz="900"/>
            </a:lvl6pPr>
            <a:lvl7pPr marL="2741891" indent="0">
              <a:buNone/>
              <a:defRPr sz="900"/>
            </a:lvl7pPr>
            <a:lvl8pPr marL="3198880" indent="0">
              <a:buNone/>
              <a:defRPr sz="900"/>
            </a:lvl8pPr>
            <a:lvl9pPr marL="3655862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87D53-A07C-4D22-99EF-41061039C211}" type="datetimeFigureOut">
              <a:rPr lang="zh-TW" altLang="en-US"/>
              <a:pPr>
                <a:defRPr/>
              </a:pPr>
              <a:t>2021/5/15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964AD-AF49-414D-9AD7-8B0111BB39D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6974" indent="0">
              <a:buNone/>
              <a:defRPr sz="2800"/>
            </a:lvl2pPr>
            <a:lvl3pPr marL="913973" indent="0">
              <a:buNone/>
              <a:defRPr sz="2400"/>
            </a:lvl3pPr>
            <a:lvl4pPr marL="1370954" indent="0">
              <a:buNone/>
              <a:defRPr sz="2000"/>
            </a:lvl4pPr>
            <a:lvl5pPr marL="1827944" indent="0">
              <a:buNone/>
              <a:defRPr sz="2000"/>
            </a:lvl5pPr>
            <a:lvl6pPr marL="2284917" indent="0">
              <a:buNone/>
              <a:defRPr sz="2000"/>
            </a:lvl6pPr>
            <a:lvl7pPr marL="2741891" indent="0">
              <a:buNone/>
              <a:defRPr sz="2000"/>
            </a:lvl7pPr>
            <a:lvl8pPr marL="3198880" indent="0">
              <a:buNone/>
              <a:defRPr sz="2000"/>
            </a:lvl8pPr>
            <a:lvl9pPr marL="3655862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9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6974" indent="0">
              <a:buNone/>
              <a:defRPr sz="1200"/>
            </a:lvl2pPr>
            <a:lvl3pPr marL="913973" indent="0">
              <a:buNone/>
              <a:defRPr sz="1000"/>
            </a:lvl3pPr>
            <a:lvl4pPr marL="1370954" indent="0">
              <a:buNone/>
              <a:defRPr sz="900"/>
            </a:lvl4pPr>
            <a:lvl5pPr marL="1827944" indent="0">
              <a:buNone/>
              <a:defRPr sz="900"/>
            </a:lvl5pPr>
            <a:lvl6pPr marL="2284917" indent="0">
              <a:buNone/>
              <a:defRPr sz="900"/>
            </a:lvl6pPr>
            <a:lvl7pPr marL="2741891" indent="0">
              <a:buNone/>
              <a:defRPr sz="900"/>
            </a:lvl7pPr>
            <a:lvl8pPr marL="3198880" indent="0">
              <a:buNone/>
              <a:defRPr sz="900"/>
            </a:lvl8pPr>
            <a:lvl9pPr marL="3655862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865AC-3DD6-433A-AE3A-45B1F3D3E94A}" type="datetimeFigureOut">
              <a:rPr lang="zh-TW" altLang="en-US"/>
              <a:pPr>
                <a:defRPr/>
              </a:pPr>
              <a:t>2021/5/15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579D7-F48A-4DC5-A82A-25C02EF48C4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2" tIns="45701" rIns="91402" bIns="4570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200176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2" tIns="45701" rIns="91402" bIns="457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320"/>
            <a:ext cx="2133600" cy="274637"/>
          </a:xfrm>
          <a:prstGeom prst="rect">
            <a:avLst/>
          </a:prstGeom>
        </p:spPr>
        <p:txBody>
          <a:bodyPr vert="horz" lIns="91402" tIns="45701" rIns="91402" bIns="45701" rtlCol="0" anchor="ctr"/>
          <a:lstStyle>
            <a:lvl1pPr algn="l" defTabSz="913973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E981562-A87C-42A7-888B-B20A298A2E5A}" type="datetimeFigureOut">
              <a:rPr lang="zh-TW" altLang="en-US"/>
              <a:pPr>
                <a:defRPr/>
              </a:pPr>
              <a:t>2021/5/15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320"/>
            <a:ext cx="2895600" cy="274637"/>
          </a:xfrm>
          <a:prstGeom prst="rect">
            <a:avLst/>
          </a:prstGeom>
        </p:spPr>
        <p:txBody>
          <a:bodyPr vert="horz" lIns="91402" tIns="45701" rIns="91402" bIns="45701" rtlCol="0" anchor="ctr"/>
          <a:lstStyle>
            <a:lvl1pPr algn="ctr" defTabSz="913973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320"/>
            <a:ext cx="2133600" cy="274637"/>
          </a:xfrm>
          <a:prstGeom prst="rect">
            <a:avLst/>
          </a:prstGeom>
        </p:spPr>
        <p:txBody>
          <a:bodyPr vert="horz" lIns="91402" tIns="45701" rIns="91402" bIns="45701" rtlCol="0" anchor="ctr"/>
          <a:lstStyle>
            <a:lvl1pPr algn="r" defTabSz="913973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90F6599-DE41-4955-9C47-C72632BEE45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3" r:id="rId2"/>
    <p:sldLayoutId id="2147483772" r:id="rId3"/>
    <p:sldLayoutId id="2147483771" r:id="rId4"/>
    <p:sldLayoutId id="2147483770" r:id="rId5"/>
    <p:sldLayoutId id="2147483769" r:id="rId6"/>
    <p:sldLayoutId id="2147483768" r:id="rId7"/>
    <p:sldLayoutId id="2147483767" r:id="rId8"/>
    <p:sldLayoutId id="2147483766" r:id="rId9"/>
    <p:sldLayoutId id="2147483765" r:id="rId10"/>
    <p:sldLayoutId id="2147483764" r:id="rId11"/>
  </p:sldLayoutIdLst>
  <p:txStyles>
    <p:titleStyle>
      <a:lvl1pPr algn="ctr" defTabSz="912813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1313" indent="-34131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03" indent="-228486" algn="l" defTabSz="9139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394" indent="-228486" algn="l" defTabSz="9139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376" indent="-228486" algn="l" defTabSz="9139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357" indent="-228486" algn="l" defTabSz="91397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74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73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54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44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17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891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880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862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0" y="0"/>
            <a:ext cx="91440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zh-TW" altLang="en-US" sz="3800" b="1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務</a:t>
            </a:r>
            <a:r>
              <a:rPr lang="zh-TW" altLang="en-US" sz="3800" b="1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處體育組因應</a:t>
            </a:r>
            <a:r>
              <a:rPr lang="zh-TW" altLang="en-US" sz="3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en-US" sz="3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級防疫</a:t>
            </a:r>
            <a:r>
              <a:rPr lang="zh-TW" altLang="en-US" sz="3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措施如下：</a:t>
            </a:r>
            <a:endParaRPr lang="en-US" altLang="zh-TW" sz="38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5/15-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至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5/28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實施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(5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21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公告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algn="just"/>
            <a:r>
              <a:rPr lang="en-US" altLang="zh-TW" sz="20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、為避免學生混班接觸，本校平日晨光、午休及假日練習之體育運動代表隊</a:t>
            </a:r>
            <a:r>
              <a:rPr lang="zh-TW" altLang="en-US" sz="20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endParaRPr lang="en-US" altLang="zh-TW" sz="200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0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志</a:t>
            </a:r>
            <a:r>
              <a:rPr lang="zh-TW" altLang="en-US" sz="2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工活動暫停</a:t>
            </a:r>
            <a:r>
              <a:rPr lang="zh-TW" altLang="en-US" sz="20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00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en-US" altLang="zh-TW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、各項社團及體育課師生一律戴口罩，考量天氣炎熱，室外體育課請老師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斟酌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上課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空間及學生體能狀況，在室外若能保持社交距離時，視課程內容可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微調 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口罩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使用。</a:t>
            </a:r>
          </a:p>
          <a:p>
            <a:pPr algn="just"/>
            <a:r>
              <a:rPr lang="en-US" altLang="zh-TW" sz="2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、使用校內各館場前請任課老師協調班級避免同時段混班接觸，記得務必向</a:t>
            </a:r>
            <a:r>
              <a:rPr lang="zh-TW" altLang="en-US" sz="20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體</a:t>
            </a:r>
            <a:endParaRPr lang="en-US" altLang="zh-TW" sz="200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0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育</a:t>
            </a:r>
            <a:r>
              <a:rPr lang="zh-TW" altLang="en-US" sz="2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組登記班級及人數。</a:t>
            </a:r>
          </a:p>
          <a:p>
            <a:pPr algn="just"/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、上體育課前請麻煩多費心詢問學生狀況，若學生有身體不適或體力不堪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負荷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請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不要勉強學生。</a:t>
            </a:r>
          </a:p>
          <a:p>
            <a:pPr algn="just"/>
            <a:r>
              <a:rPr lang="en-US" altLang="zh-TW" sz="2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2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、社團及體育老師因故無法上課請盡量優先以校內教師支援代課，也請授課</a:t>
            </a:r>
            <a:r>
              <a:rPr lang="zh-TW" altLang="en-US" sz="20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老</a:t>
            </a:r>
            <a:endParaRPr lang="en-US" altLang="zh-TW" sz="2000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2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0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師</a:t>
            </a:r>
            <a:r>
              <a:rPr lang="zh-TW" altLang="en-US" sz="20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盡量避免不必要的異地移動。</a:t>
            </a:r>
          </a:p>
          <a:p>
            <a:pPr algn="just"/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、疫情嚴峻將依照指揮中心公告滾動修正實施，請各位老師齊心防疫！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B內外科會議202009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5B內外科會議20200911</Template>
  <TotalTime>32</TotalTime>
  <Words>217</Words>
  <Application>Microsoft Office PowerPoint</Application>
  <PresentationFormat>如螢幕大小 (16:9)</PresentationFormat>
  <Paragraphs>14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5B內外科會議20200911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MOSI</dc:creator>
  <cp:lastModifiedBy>MOSI</cp:lastModifiedBy>
  <cp:revision>9</cp:revision>
  <cp:lastPrinted>2020-08-18T12:15:34Z</cp:lastPrinted>
  <dcterms:created xsi:type="dcterms:W3CDTF">2021-05-15T12:31:57Z</dcterms:created>
  <dcterms:modified xsi:type="dcterms:W3CDTF">2021-05-15T13:04:19Z</dcterms:modified>
</cp:coreProperties>
</file>