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9A77FC6-EE1D-4830-A052-617E5F157B3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45C22E9-F23C-4AB7-A6F6-0DBBEE9B1337}" type="datetimeFigureOut">
              <a:rPr lang="zh-TW" altLang="en-US" smtClean="0"/>
              <a:t>2022/8/29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明義國小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課後安排說明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4313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7620000" cy="1143000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交流時間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222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  <a:cs typeface="+mn-cs"/>
              </a:rPr>
              <a:t>免費課輔</a:t>
            </a:r>
            <a:r>
              <a:rPr lang="en-US" altLang="zh-TW" dirty="0" smtClean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  <a:cs typeface="+mn-cs"/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  <a:cs typeface="+mn-cs"/>
              </a:rPr>
              <a:t>教務處</a:t>
            </a:r>
            <a:r>
              <a:rPr lang="en-US" altLang="zh-TW" dirty="0" smtClean="0">
                <a:solidFill>
                  <a:schemeClr val="tx1"/>
                </a:solidFill>
                <a:latin typeface="Adobe 繁黑體 Std B" pitchFamily="34" charset="-120"/>
                <a:ea typeface="Adobe 繁黑體 Std B" pitchFamily="34" charset="-120"/>
                <a:cs typeface="+mn-cs"/>
              </a:rPr>
              <a:t>)</a:t>
            </a:r>
            <a:endParaRPr lang="zh-TW" altLang="en-US" dirty="0">
              <a:solidFill>
                <a:schemeClr val="tx1"/>
              </a:solidFill>
              <a:latin typeface="Adobe 繁黑體 Std B" pitchFamily="34" charset="-120"/>
              <a:ea typeface="Adobe 繁黑體 Std B" pitchFamily="34" charset="-120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570" y="1600200"/>
            <a:ext cx="574326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85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課後照顧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輔導室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1026" name="Picture 2" descr="C:\Users\Administrator\Desktop\課照截圖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049484" cy="431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89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課後照顧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輔導室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053525" cy="506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430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課後照顧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輔導室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056698" cy="506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課後照顧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輔導室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5585114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77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課後社團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輔導室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5495720" cy="498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73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課後社團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(</a:t>
            </a:r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輔導室</a:t>
            </a:r>
            <a:r>
              <a:rPr lang="en-US" altLang="zh-TW" dirty="0" smtClean="0">
                <a:latin typeface="Adobe 繁黑體 Std B" pitchFamily="34" charset="-120"/>
                <a:ea typeface="Adobe 繁黑體 Std B" pitchFamily="34" charset="-120"/>
              </a:rPr>
              <a:t>)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7719130" cy="4536504"/>
          </a:xfrm>
        </p:spPr>
      </p:pic>
    </p:spTree>
    <p:extLst>
      <p:ext uri="{BB962C8B-B14F-4D97-AF65-F5344CB8AC3E}">
        <p14:creationId xmlns:p14="http://schemas.microsoft.com/office/powerpoint/2010/main" val="3785456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dobe 繁黑體 Std B" pitchFamily="34" charset="-120"/>
                <a:ea typeface="Adobe 繁黑體 Std B" pitchFamily="34" charset="-120"/>
              </a:rPr>
              <a:t>其他宣導事項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zh-TW" altLang="en-US" b="1" u="sng" dirty="0" smtClean="0">
                <a:solidFill>
                  <a:srgbClr val="0070C0"/>
                </a:solidFill>
              </a:rPr>
              <a:t>學務處</a:t>
            </a:r>
            <a:endParaRPr lang="en-US" altLang="zh-TW" b="1" u="sng" dirty="0" smtClean="0">
              <a:solidFill>
                <a:srgbClr val="0070C0"/>
              </a:solidFill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zh-TW" altLang="en-US" dirty="0" smtClean="0"/>
              <a:t>為了防疫</a:t>
            </a:r>
            <a:r>
              <a:rPr lang="zh-TW" altLang="en-US" dirty="0"/>
              <a:t>分流的</a:t>
            </a:r>
            <a:r>
              <a:rPr lang="zh-TW" altLang="en-US" dirty="0" smtClean="0"/>
              <a:t>目的，第一</a:t>
            </a:r>
            <a:r>
              <a:rPr lang="zh-TW" altLang="en-US" dirty="0"/>
              <a:t>周 </a:t>
            </a:r>
            <a:r>
              <a:rPr lang="en-US" altLang="zh-TW" dirty="0" smtClean="0">
                <a:latin typeface="+mj-ea"/>
                <a:ea typeface="+mj-ea"/>
              </a:rPr>
              <a:t>(8/30</a:t>
            </a:r>
            <a:r>
              <a:rPr lang="zh-TW" altLang="en-US" dirty="0" smtClean="0">
                <a:latin typeface="+mj-ea"/>
                <a:ea typeface="+mj-ea"/>
              </a:rPr>
              <a:t>～</a:t>
            </a:r>
            <a:r>
              <a:rPr lang="en-US" altLang="zh-TW" dirty="0" smtClean="0">
                <a:latin typeface="+mj-ea"/>
                <a:ea typeface="+mj-ea"/>
              </a:rPr>
              <a:t>9/2</a:t>
            </a:r>
            <a:r>
              <a:rPr lang="en-US" altLang="zh-TW" dirty="0" smtClean="0">
                <a:latin typeface="新細明體"/>
                <a:ea typeface="新細明體"/>
              </a:rPr>
              <a:t>)</a:t>
            </a:r>
            <a:r>
              <a:rPr lang="zh-TW" altLang="en-US" dirty="0" smtClean="0">
                <a:latin typeface="新細明體"/>
                <a:ea typeface="新細明體"/>
              </a:rPr>
              <a:t>放學時間</a:t>
            </a:r>
            <a:endParaRPr lang="en-US" altLang="zh-TW" dirty="0" smtClean="0">
              <a:latin typeface="新細明體"/>
              <a:ea typeface="新細明體"/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zh-TW" altLang="en-US" dirty="0" smtClean="0">
                <a:latin typeface="+mn-ea"/>
              </a:rPr>
              <a:t>週二：</a:t>
            </a:r>
            <a:r>
              <a:rPr lang="en-US" altLang="zh-TW" dirty="0" smtClean="0">
                <a:latin typeface="+mn-ea"/>
              </a:rPr>
              <a:t>3:30</a:t>
            </a:r>
            <a:r>
              <a:rPr lang="zh-TW" altLang="en-US" dirty="0" smtClean="0">
                <a:latin typeface="+mn-ea"/>
              </a:rPr>
              <a:t>；週三到周五：</a:t>
            </a:r>
            <a:r>
              <a:rPr lang="en-US" altLang="zh-TW" dirty="0" smtClean="0">
                <a:latin typeface="+mn-ea"/>
              </a:rPr>
              <a:t>12:20</a:t>
            </a:r>
          </a:p>
          <a:p>
            <a:pPr marL="114300" indent="0">
              <a:buNone/>
            </a:pPr>
            <a:endParaRPr lang="en-US" altLang="zh-TW" dirty="0"/>
          </a:p>
          <a:p>
            <a:pPr marL="114300" indent="0">
              <a:buNone/>
            </a:pPr>
            <a:r>
              <a:rPr lang="zh-TW" altLang="en-US" b="1" u="sng" dirty="0" smtClean="0">
                <a:solidFill>
                  <a:srgbClr val="0070C0"/>
                </a:solidFill>
              </a:rPr>
              <a:t>輔導室</a:t>
            </a:r>
            <a:endParaRPr lang="en-US" altLang="zh-TW" b="1" u="sng" dirty="0" smtClean="0">
              <a:solidFill>
                <a:srgbClr val="0070C0"/>
              </a:solidFill>
            </a:endParaRPr>
          </a:p>
          <a:p>
            <a:pPr marL="114300" indent="0">
              <a:lnSpc>
                <a:spcPct val="150000"/>
              </a:lnSpc>
              <a:buNone/>
            </a:pPr>
            <a:r>
              <a:rPr lang="en-US" altLang="zh-TW" dirty="0">
                <a:latin typeface="+mn-ea"/>
              </a:rPr>
              <a:t>9/3(</a:t>
            </a:r>
            <a:r>
              <a:rPr lang="zh-TW" altLang="en-US" dirty="0">
                <a:latin typeface="+mn-ea"/>
              </a:rPr>
              <a:t>六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座</a:t>
            </a:r>
            <a:r>
              <a:rPr lang="zh-TW" altLang="en-US" dirty="0"/>
              <a:t>談會及班級親師會對象為家長，因應疫情及遵守防疫規定，每一位學生限一名家長出席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u="sng" dirty="0">
                <a:solidFill>
                  <a:srgbClr val="FF0000"/>
                </a:solidFill>
              </a:rPr>
              <a:t>孩子不到校</a:t>
            </a:r>
            <a:r>
              <a:rPr lang="en-US" altLang="zh-TW" dirty="0">
                <a:solidFill>
                  <a:srgbClr val="FF0000"/>
                </a:solidFill>
              </a:rPr>
              <a:t>) </a:t>
            </a:r>
            <a:r>
              <a:rPr lang="zh-TW" altLang="en-US" dirty="0"/>
              <a:t>，出席家長請出示打滿三劑新冠疫苗證明；未施打三劑者須有快篩陰性證明。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7210623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</TotalTime>
  <Words>138</Words>
  <Application>Microsoft Office PowerPoint</Application>
  <PresentationFormat>如螢幕大小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相鄰</vt:lpstr>
      <vt:lpstr> 明義國小 課後安排說明</vt:lpstr>
      <vt:lpstr>免費課輔(教務處)</vt:lpstr>
      <vt:lpstr>課後照顧(輔導室)</vt:lpstr>
      <vt:lpstr>課後照顧(輔導室)</vt:lpstr>
      <vt:lpstr>課後照顧(輔導室)</vt:lpstr>
      <vt:lpstr>課後照顧(輔導室)</vt:lpstr>
      <vt:lpstr>課後社團(輔導室)</vt:lpstr>
      <vt:lpstr>課後社團(輔導室)</vt:lpstr>
      <vt:lpstr>其他宣導事項</vt:lpstr>
      <vt:lpstr>交流時間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課後輔導說明</dc:title>
  <dc:creator>USER</dc:creator>
  <cp:lastModifiedBy>USER</cp:lastModifiedBy>
  <cp:revision>6</cp:revision>
  <dcterms:created xsi:type="dcterms:W3CDTF">2022-08-28T13:28:49Z</dcterms:created>
  <dcterms:modified xsi:type="dcterms:W3CDTF">2022-08-29T11:23:58Z</dcterms:modified>
</cp:coreProperties>
</file>