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00" r:id="rId1"/>
  </p:sldMasterIdLst>
  <p:sldIdLst>
    <p:sldId id="256" r:id="rId2"/>
    <p:sldId id="257" r:id="rId3"/>
    <p:sldId id="274" r:id="rId4"/>
    <p:sldId id="258" r:id="rId5"/>
    <p:sldId id="273" r:id="rId6"/>
    <p:sldId id="272" r:id="rId7"/>
    <p:sldId id="260" r:id="rId8"/>
    <p:sldId id="261" r:id="rId9"/>
    <p:sldId id="265" r:id="rId10"/>
    <p:sldId id="262" r:id="rId11"/>
    <p:sldId id="270" r:id="rId12"/>
    <p:sldId id="271" r:id="rId13"/>
    <p:sldId id="266"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0" d="100"/>
          <a:sy n="60" d="100"/>
        </p:scale>
        <p:origin x="840"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61D03BD-54FF-4E88-ACBD-5C0154C8FE10}" type="doc">
      <dgm:prSet loTypeId="urn:microsoft.com/office/officeart/2005/8/layout/hProcess9" loCatId="process" qsTypeId="urn:microsoft.com/office/officeart/2005/8/quickstyle/simple1" qsCatId="simple" csTypeId="urn:microsoft.com/office/officeart/2005/8/colors/accent1_2" csCatId="accent1" phldr="1"/>
      <dgm:spPr/>
    </dgm:pt>
    <dgm:pt modelId="{BD3305FA-2E04-430B-87ED-5D02DD4C3A70}">
      <dgm:prSet phldrT="[文字]"/>
      <dgm:spPr/>
      <dgm:t>
        <a:bodyPr/>
        <a:lstStyle/>
        <a:p>
          <a:r>
            <a:rPr lang="en-US" altLang="zh-TW" dirty="0">
              <a:latin typeface="微軟正黑體" panose="020B0604030504040204" pitchFamily="34" charset="-120"/>
              <a:ea typeface="微軟正黑體" panose="020B0604030504040204" pitchFamily="34" charset="-120"/>
            </a:rPr>
            <a:t>3</a:t>
          </a:r>
          <a:r>
            <a:rPr lang="zh-TW" altLang="en-US" dirty="0">
              <a:latin typeface="微軟正黑體" panose="020B0604030504040204" pitchFamily="34" charset="-120"/>
              <a:ea typeface="微軟正黑體" panose="020B0604030504040204" pitchFamily="34" charset="-120"/>
            </a:rPr>
            <a:t>月中</a:t>
          </a:r>
          <a:endParaRPr lang="en-US" altLang="zh-TW" dirty="0">
            <a:latin typeface="微軟正黑體" panose="020B0604030504040204" pitchFamily="34" charset="-120"/>
            <a:ea typeface="微軟正黑體" panose="020B0604030504040204" pitchFamily="34" charset="-120"/>
          </a:endParaRPr>
        </a:p>
        <a:p>
          <a:r>
            <a:rPr lang="zh-TW" altLang="en-US" dirty="0">
              <a:latin typeface="微軟正黑體" panose="020B0604030504040204" pitchFamily="34" charset="-120"/>
              <a:ea typeface="微軟正黑體" panose="020B0604030504040204" pitchFamily="34" charset="-120"/>
            </a:rPr>
            <a:t>確認比賽規則</a:t>
          </a:r>
        </a:p>
      </dgm:t>
    </dgm:pt>
    <dgm:pt modelId="{206DAD3E-A99C-43C1-85FD-80DF0FB6BFB5}" type="parTrans" cxnId="{0ADA5844-50CC-4FE3-88B7-3B00F7A16470}">
      <dgm:prSet/>
      <dgm:spPr/>
      <dgm:t>
        <a:bodyPr/>
        <a:lstStyle/>
        <a:p>
          <a:endParaRPr lang="zh-TW" altLang="en-US"/>
        </a:p>
      </dgm:t>
    </dgm:pt>
    <dgm:pt modelId="{3760317A-85A1-47B9-9750-5785DB52A747}" type="sibTrans" cxnId="{0ADA5844-50CC-4FE3-88B7-3B00F7A16470}">
      <dgm:prSet/>
      <dgm:spPr/>
      <dgm:t>
        <a:bodyPr/>
        <a:lstStyle/>
        <a:p>
          <a:endParaRPr lang="zh-TW" altLang="en-US"/>
        </a:p>
      </dgm:t>
    </dgm:pt>
    <dgm:pt modelId="{45CAC201-BBBF-4896-A649-53B04813950E}">
      <dgm:prSet phldrT="[文字]"/>
      <dgm:spPr/>
      <dgm:t>
        <a:bodyPr/>
        <a:lstStyle/>
        <a:p>
          <a:r>
            <a:rPr lang="en-US" altLang="zh-TW" dirty="0">
              <a:latin typeface="微軟正黑體" panose="020B0604030504040204" pitchFamily="34" charset="-120"/>
              <a:ea typeface="微軟正黑體" panose="020B0604030504040204" pitchFamily="34" charset="-120"/>
            </a:rPr>
            <a:t>3</a:t>
          </a:r>
          <a:r>
            <a:rPr lang="zh-TW" altLang="en-US" dirty="0">
              <a:latin typeface="微軟正黑體" panose="020B0604030504040204" pitchFamily="34" charset="-120"/>
              <a:ea typeface="微軟正黑體" panose="020B0604030504040204" pitchFamily="34" charset="-120"/>
            </a:rPr>
            <a:t>月中</a:t>
          </a:r>
          <a:r>
            <a:rPr lang="en-US" altLang="zh-TW" dirty="0">
              <a:latin typeface="微軟正黑體" panose="020B0604030504040204" pitchFamily="34" charset="-120"/>
              <a:ea typeface="微軟正黑體" panose="020B0604030504040204" pitchFamily="34" charset="-120"/>
            </a:rPr>
            <a:t>~4</a:t>
          </a:r>
          <a:r>
            <a:rPr lang="zh-TW" altLang="en-US" dirty="0">
              <a:latin typeface="微軟正黑體" panose="020B0604030504040204" pitchFamily="34" charset="-120"/>
              <a:ea typeface="微軟正黑體" panose="020B0604030504040204" pitchFamily="34" charset="-120"/>
            </a:rPr>
            <a:t>月</a:t>
          </a:r>
          <a:endParaRPr lang="en-US" altLang="zh-TW" dirty="0">
            <a:latin typeface="微軟正黑體" panose="020B0604030504040204" pitchFamily="34" charset="-120"/>
            <a:ea typeface="微軟正黑體" panose="020B0604030504040204" pitchFamily="34" charset="-120"/>
          </a:endParaRPr>
        </a:p>
        <a:p>
          <a:r>
            <a:rPr lang="zh-TW" altLang="en-US" dirty="0">
              <a:latin typeface="微軟正黑體" panose="020B0604030504040204" pitchFamily="34" charset="-120"/>
              <a:ea typeface="微軟正黑體" panose="020B0604030504040204" pitchFamily="34" charset="-120"/>
            </a:rPr>
            <a:t>各分會邀請參賽學校</a:t>
          </a:r>
          <a:endParaRPr lang="en-US" altLang="zh-TW" dirty="0">
            <a:latin typeface="微軟正黑體" panose="020B0604030504040204" pitchFamily="34" charset="-120"/>
            <a:ea typeface="微軟正黑體" panose="020B0604030504040204" pitchFamily="34" charset="-120"/>
          </a:endParaRPr>
        </a:p>
      </dgm:t>
    </dgm:pt>
    <dgm:pt modelId="{6F7F4F77-5418-495C-BEC8-C734C3108350}" type="parTrans" cxnId="{7782B6BB-C0DA-4550-BFB2-7A0E74DA2106}">
      <dgm:prSet/>
      <dgm:spPr/>
      <dgm:t>
        <a:bodyPr/>
        <a:lstStyle/>
        <a:p>
          <a:endParaRPr lang="zh-TW" altLang="en-US"/>
        </a:p>
      </dgm:t>
    </dgm:pt>
    <dgm:pt modelId="{D7689AFB-6E76-4151-A598-4EA2C56BAD60}" type="sibTrans" cxnId="{7782B6BB-C0DA-4550-BFB2-7A0E74DA2106}">
      <dgm:prSet/>
      <dgm:spPr/>
      <dgm:t>
        <a:bodyPr/>
        <a:lstStyle/>
        <a:p>
          <a:endParaRPr lang="zh-TW" altLang="en-US"/>
        </a:p>
      </dgm:t>
    </dgm:pt>
    <dgm:pt modelId="{2D203996-2CF5-4B20-B439-EA00F3273F74}">
      <dgm:prSet phldrT="[文字]"/>
      <dgm:spPr/>
      <dgm:t>
        <a:bodyPr/>
        <a:lstStyle/>
        <a:p>
          <a:r>
            <a:rPr lang="en-US" altLang="zh-TW" dirty="0">
              <a:latin typeface="微軟正黑體" panose="020B0604030504040204" pitchFamily="34" charset="-120"/>
              <a:ea typeface="微軟正黑體" panose="020B0604030504040204" pitchFamily="34" charset="-120"/>
            </a:rPr>
            <a:t>5</a:t>
          </a:r>
          <a:r>
            <a:rPr lang="zh-TW" altLang="en-US" dirty="0">
              <a:latin typeface="微軟正黑體" panose="020B0604030504040204" pitchFamily="34" charset="-120"/>
              <a:ea typeface="微軟正黑體" panose="020B0604030504040204" pitchFamily="34" charset="-120"/>
            </a:rPr>
            <a:t>月</a:t>
          </a:r>
          <a:endParaRPr lang="en-US" altLang="zh-TW" dirty="0">
            <a:latin typeface="微軟正黑體" panose="020B0604030504040204" pitchFamily="34" charset="-120"/>
            <a:ea typeface="微軟正黑體" panose="020B0604030504040204" pitchFamily="34" charset="-120"/>
          </a:endParaRPr>
        </a:p>
        <a:p>
          <a:r>
            <a:rPr lang="zh-TW" altLang="en-US" dirty="0">
              <a:latin typeface="微軟正黑體" panose="020B0604030504040204" pitchFamily="34" charset="-120"/>
              <a:ea typeface="微軟正黑體" panose="020B0604030504040204" pitchFamily="34" charset="-120"/>
            </a:rPr>
            <a:t>預選賽舉行</a:t>
          </a:r>
          <a:endParaRPr lang="en-US" altLang="zh-TW" dirty="0">
            <a:latin typeface="微軟正黑體" panose="020B0604030504040204" pitchFamily="34" charset="-120"/>
            <a:ea typeface="微軟正黑體" panose="020B0604030504040204" pitchFamily="34" charset="-120"/>
          </a:endParaRPr>
        </a:p>
      </dgm:t>
    </dgm:pt>
    <dgm:pt modelId="{44BC44BD-F0DA-4766-8243-88C2CEF7D12B}" type="parTrans" cxnId="{8C557DE4-FEED-44C2-8CAB-E04F6AB207D6}">
      <dgm:prSet/>
      <dgm:spPr/>
      <dgm:t>
        <a:bodyPr/>
        <a:lstStyle/>
        <a:p>
          <a:endParaRPr lang="zh-TW" altLang="en-US"/>
        </a:p>
      </dgm:t>
    </dgm:pt>
    <dgm:pt modelId="{C91C060D-39FB-448C-8323-40541C2A6802}" type="sibTrans" cxnId="{8C557DE4-FEED-44C2-8CAB-E04F6AB207D6}">
      <dgm:prSet/>
      <dgm:spPr/>
      <dgm:t>
        <a:bodyPr/>
        <a:lstStyle/>
        <a:p>
          <a:endParaRPr lang="zh-TW" altLang="en-US"/>
        </a:p>
      </dgm:t>
    </dgm:pt>
    <dgm:pt modelId="{5513469C-AB28-4DA8-8D27-3D065074FD3D}">
      <dgm:prSet phldrT="[文字]"/>
      <dgm:spPr/>
      <dgm:t>
        <a:bodyPr/>
        <a:lstStyle/>
        <a:p>
          <a:r>
            <a:rPr lang="en-US" altLang="zh-TW" dirty="0">
              <a:latin typeface="微軟正黑體" panose="020B0604030504040204" pitchFamily="34" charset="-120"/>
              <a:ea typeface="微軟正黑體" panose="020B0604030504040204" pitchFamily="34" charset="-120"/>
            </a:rPr>
            <a:t>7</a:t>
          </a:r>
          <a:r>
            <a:rPr lang="zh-TW" altLang="en-US" dirty="0">
              <a:latin typeface="微軟正黑體" panose="020B0604030504040204" pitchFamily="34" charset="-120"/>
              <a:ea typeface="微軟正黑體" panose="020B0604030504040204" pitchFamily="34" charset="-120"/>
            </a:rPr>
            <a:t>月 </a:t>
          </a:r>
          <a:r>
            <a:rPr lang="en-US" altLang="zh-TW" dirty="0">
              <a:latin typeface="微軟正黑體" panose="020B0604030504040204" pitchFamily="34" charset="-120"/>
              <a:ea typeface="微軟正黑體" panose="020B0604030504040204" pitchFamily="34" charset="-120"/>
            </a:rPr>
            <a:t>/ 8</a:t>
          </a:r>
          <a:r>
            <a:rPr lang="zh-TW" altLang="en-US" dirty="0">
              <a:latin typeface="微軟正黑體" panose="020B0604030504040204" pitchFamily="34" charset="-120"/>
              <a:ea typeface="微軟正黑體" panose="020B0604030504040204" pitchFamily="34" charset="-120"/>
            </a:rPr>
            <a:t>月</a:t>
          </a:r>
          <a:endParaRPr lang="en-US" altLang="zh-TW" dirty="0">
            <a:latin typeface="微軟正黑體" panose="020B0604030504040204" pitchFamily="34" charset="-120"/>
            <a:ea typeface="微軟正黑體" panose="020B0604030504040204" pitchFamily="34" charset="-120"/>
          </a:endParaRPr>
        </a:p>
        <a:p>
          <a:r>
            <a:rPr lang="zh-TW" altLang="en-US" dirty="0">
              <a:latin typeface="微軟正黑體" panose="020B0604030504040204" pitchFamily="34" charset="-120"/>
              <a:ea typeface="微軟正黑體" panose="020B0604030504040204" pitchFamily="34" charset="-120"/>
            </a:rPr>
            <a:t>科丁小學</a:t>
          </a:r>
          <a:r>
            <a:rPr lang="en-US" altLang="zh-TW" dirty="0" err="1">
              <a:latin typeface="微軟正黑體" panose="020B0604030504040204" pitchFamily="34" charset="-120"/>
              <a:ea typeface="微軟正黑體" panose="020B0604030504040204" pitchFamily="34" charset="-120"/>
            </a:rPr>
            <a:t>PK</a:t>
          </a:r>
          <a:r>
            <a:rPr lang="zh-TW" altLang="en-US" dirty="0">
              <a:latin typeface="微軟正黑體" panose="020B0604030504040204" pitchFamily="34" charset="-120"/>
              <a:ea typeface="微軟正黑體" panose="020B0604030504040204" pitchFamily="34" charset="-120"/>
            </a:rPr>
            <a:t>賽</a:t>
          </a:r>
          <a:endParaRPr lang="en-US" altLang="zh-TW" dirty="0">
            <a:latin typeface="微軟正黑體" panose="020B0604030504040204" pitchFamily="34" charset="-120"/>
            <a:ea typeface="微軟正黑體" panose="020B0604030504040204" pitchFamily="34" charset="-120"/>
          </a:endParaRPr>
        </a:p>
        <a:p>
          <a:r>
            <a:rPr lang="zh-TW" altLang="en-US" dirty="0">
              <a:latin typeface="微軟正黑體" panose="020B0604030504040204" pitchFamily="34" charset="-120"/>
              <a:ea typeface="微軟正黑體" panose="020B0604030504040204" pitchFamily="34" charset="-120"/>
            </a:rPr>
            <a:t>花蓮決賽 </a:t>
          </a:r>
          <a:r>
            <a:rPr lang="en-US" altLang="zh-TW" dirty="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賽程三天兩夜</a:t>
          </a:r>
          <a:r>
            <a:rPr lang="en-US" altLang="zh-TW" dirty="0">
              <a:latin typeface="微軟正黑體" panose="020B0604030504040204" pitchFamily="34" charset="-120"/>
              <a:ea typeface="微軟正黑體" panose="020B0604030504040204" pitchFamily="34" charset="-120"/>
            </a:rPr>
            <a:t>)</a:t>
          </a:r>
        </a:p>
      </dgm:t>
    </dgm:pt>
    <dgm:pt modelId="{D0E6ED28-80A5-4C72-A879-3D02F81B9414}" type="parTrans" cxnId="{018CD8CE-95D1-4D39-B230-447DDBC49F0C}">
      <dgm:prSet/>
      <dgm:spPr/>
      <dgm:t>
        <a:bodyPr/>
        <a:lstStyle/>
        <a:p>
          <a:endParaRPr lang="zh-TW" altLang="en-US"/>
        </a:p>
      </dgm:t>
    </dgm:pt>
    <dgm:pt modelId="{FA5A789C-C501-49C7-B556-D3C73BF15107}" type="sibTrans" cxnId="{018CD8CE-95D1-4D39-B230-447DDBC49F0C}">
      <dgm:prSet/>
      <dgm:spPr/>
      <dgm:t>
        <a:bodyPr/>
        <a:lstStyle/>
        <a:p>
          <a:endParaRPr lang="zh-TW" altLang="en-US"/>
        </a:p>
      </dgm:t>
    </dgm:pt>
    <dgm:pt modelId="{36AF4F8F-71A1-4F5C-8ABE-F15D96AC5F0E}" type="pres">
      <dgm:prSet presAssocID="{561D03BD-54FF-4E88-ACBD-5C0154C8FE10}" presName="CompostProcess" presStyleCnt="0">
        <dgm:presLayoutVars>
          <dgm:dir/>
          <dgm:resizeHandles val="exact"/>
        </dgm:presLayoutVars>
      </dgm:prSet>
      <dgm:spPr/>
    </dgm:pt>
    <dgm:pt modelId="{230FE3FF-3344-4C85-B520-6E1EF67CA503}" type="pres">
      <dgm:prSet presAssocID="{561D03BD-54FF-4E88-ACBD-5C0154C8FE10}" presName="arrow" presStyleLbl="bgShp" presStyleIdx="0" presStyleCnt="1" custLinFactNeighborX="188" custLinFactNeighborY="-1506"/>
      <dgm:spPr/>
    </dgm:pt>
    <dgm:pt modelId="{99EC5218-0304-4DE8-9F07-17D0A8227753}" type="pres">
      <dgm:prSet presAssocID="{561D03BD-54FF-4E88-ACBD-5C0154C8FE10}" presName="linearProcess" presStyleCnt="0"/>
      <dgm:spPr/>
    </dgm:pt>
    <dgm:pt modelId="{1575B71A-A3B9-4E95-8015-EB89CE8F1E2A}" type="pres">
      <dgm:prSet presAssocID="{BD3305FA-2E04-430B-87ED-5D02DD4C3A70}" presName="textNode" presStyleLbl="node1" presStyleIdx="0" presStyleCnt="4">
        <dgm:presLayoutVars>
          <dgm:bulletEnabled val="1"/>
        </dgm:presLayoutVars>
      </dgm:prSet>
      <dgm:spPr/>
    </dgm:pt>
    <dgm:pt modelId="{6E027BAB-B6C4-4747-B83D-94710DBAD960}" type="pres">
      <dgm:prSet presAssocID="{3760317A-85A1-47B9-9750-5785DB52A747}" presName="sibTrans" presStyleCnt="0"/>
      <dgm:spPr/>
    </dgm:pt>
    <dgm:pt modelId="{58746C51-8944-462B-855F-1F1551CE935E}" type="pres">
      <dgm:prSet presAssocID="{45CAC201-BBBF-4896-A649-53B04813950E}" presName="textNode" presStyleLbl="node1" presStyleIdx="1" presStyleCnt="4">
        <dgm:presLayoutVars>
          <dgm:bulletEnabled val="1"/>
        </dgm:presLayoutVars>
      </dgm:prSet>
      <dgm:spPr/>
    </dgm:pt>
    <dgm:pt modelId="{E322F77F-3E39-4853-8C67-235C9356077A}" type="pres">
      <dgm:prSet presAssocID="{D7689AFB-6E76-4151-A598-4EA2C56BAD60}" presName="sibTrans" presStyleCnt="0"/>
      <dgm:spPr/>
    </dgm:pt>
    <dgm:pt modelId="{8541B09A-EE58-4732-AD67-D5C773B255F3}" type="pres">
      <dgm:prSet presAssocID="{2D203996-2CF5-4B20-B439-EA00F3273F74}" presName="textNode" presStyleLbl="node1" presStyleIdx="2" presStyleCnt="4">
        <dgm:presLayoutVars>
          <dgm:bulletEnabled val="1"/>
        </dgm:presLayoutVars>
      </dgm:prSet>
      <dgm:spPr/>
    </dgm:pt>
    <dgm:pt modelId="{84AD9B70-1CCC-4CA9-BEFB-65D8D7065E25}" type="pres">
      <dgm:prSet presAssocID="{C91C060D-39FB-448C-8323-40541C2A6802}" presName="sibTrans" presStyleCnt="0"/>
      <dgm:spPr/>
    </dgm:pt>
    <dgm:pt modelId="{337FF417-5C75-4CBB-B49E-83F724F97C61}" type="pres">
      <dgm:prSet presAssocID="{5513469C-AB28-4DA8-8D27-3D065074FD3D}" presName="textNode" presStyleLbl="node1" presStyleIdx="3" presStyleCnt="4">
        <dgm:presLayoutVars>
          <dgm:bulletEnabled val="1"/>
        </dgm:presLayoutVars>
      </dgm:prSet>
      <dgm:spPr/>
    </dgm:pt>
  </dgm:ptLst>
  <dgm:cxnLst>
    <dgm:cxn modelId="{845F5B00-1DB4-4810-AD30-135E08FA91B3}" type="presOf" srcId="{45CAC201-BBBF-4896-A649-53B04813950E}" destId="{58746C51-8944-462B-855F-1F1551CE935E}" srcOrd="0" destOrd="0" presId="urn:microsoft.com/office/officeart/2005/8/layout/hProcess9"/>
    <dgm:cxn modelId="{0ADA5844-50CC-4FE3-88B7-3B00F7A16470}" srcId="{561D03BD-54FF-4E88-ACBD-5C0154C8FE10}" destId="{BD3305FA-2E04-430B-87ED-5D02DD4C3A70}" srcOrd="0" destOrd="0" parTransId="{206DAD3E-A99C-43C1-85FD-80DF0FB6BFB5}" sibTransId="{3760317A-85A1-47B9-9750-5785DB52A747}"/>
    <dgm:cxn modelId="{591D435A-8833-40B0-A6CE-27D55A9C69D8}" type="presOf" srcId="{2D203996-2CF5-4B20-B439-EA00F3273F74}" destId="{8541B09A-EE58-4732-AD67-D5C773B255F3}" srcOrd="0" destOrd="0" presId="urn:microsoft.com/office/officeart/2005/8/layout/hProcess9"/>
    <dgm:cxn modelId="{7BAEDFA8-B4BE-4C71-A01A-46CBFFBFE3BC}" type="presOf" srcId="{BD3305FA-2E04-430B-87ED-5D02DD4C3A70}" destId="{1575B71A-A3B9-4E95-8015-EB89CE8F1E2A}" srcOrd="0" destOrd="0" presId="urn:microsoft.com/office/officeart/2005/8/layout/hProcess9"/>
    <dgm:cxn modelId="{7782B6BB-C0DA-4550-BFB2-7A0E74DA2106}" srcId="{561D03BD-54FF-4E88-ACBD-5C0154C8FE10}" destId="{45CAC201-BBBF-4896-A649-53B04813950E}" srcOrd="1" destOrd="0" parTransId="{6F7F4F77-5418-495C-BEC8-C734C3108350}" sibTransId="{D7689AFB-6E76-4151-A598-4EA2C56BAD60}"/>
    <dgm:cxn modelId="{018CD8CE-95D1-4D39-B230-447DDBC49F0C}" srcId="{561D03BD-54FF-4E88-ACBD-5C0154C8FE10}" destId="{5513469C-AB28-4DA8-8D27-3D065074FD3D}" srcOrd="3" destOrd="0" parTransId="{D0E6ED28-80A5-4C72-A879-3D02F81B9414}" sibTransId="{FA5A789C-C501-49C7-B556-D3C73BF15107}"/>
    <dgm:cxn modelId="{1A7450D4-AD5B-4811-99F6-5C96C6643056}" type="presOf" srcId="{561D03BD-54FF-4E88-ACBD-5C0154C8FE10}" destId="{36AF4F8F-71A1-4F5C-8ABE-F15D96AC5F0E}" srcOrd="0" destOrd="0" presId="urn:microsoft.com/office/officeart/2005/8/layout/hProcess9"/>
    <dgm:cxn modelId="{17446DD5-228F-4742-AED0-24B7F9C56C17}" type="presOf" srcId="{5513469C-AB28-4DA8-8D27-3D065074FD3D}" destId="{337FF417-5C75-4CBB-B49E-83F724F97C61}" srcOrd="0" destOrd="0" presId="urn:microsoft.com/office/officeart/2005/8/layout/hProcess9"/>
    <dgm:cxn modelId="{8C557DE4-FEED-44C2-8CAB-E04F6AB207D6}" srcId="{561D03BD-54FF-4E88-ACBD-5C0154C8FE10}" destId="{2D203996-2CF5-4B20-B439-EA00F3273F74}" srcOrd="2" destOrd="0" parTransId="{44BC44BD-F0DA-4766-8243-88C2CEF7D12B}" sibTransId="{C91C060D-39FB-448C-8323-40541C2A6802}"/>
    <dgm:cxn modelId="{FF05ACBD-C34D-45EB-8799-226444FD365A}" type="presParOf" srcId="{36AF4F8F-71A1-4F5C-8ABE-F15D96AC5F0E}" destId="{230FE3FF-3344-4C85-B520-6E1EF67CA503}" srcOrd="0" destOrd="0" presId="urn:microsoft.com/office/officeart/2005/8/layout/hProcess9"/>
    <dgm:cxn modelId="{A9B55463-BAE8-46C7-A9C8-D54A4549D52F}" type="presParOf" srcId="{36AF4F8F-71A1-4F5C-8ABE-F15D96AC5F0E}" destId="{99EC5218-0304-4DE8-9F07-17D0A8227753}" srcOrd="1" destOrd="0" presId="urn:microsoft.com/office/officeart/2005/8/layout/hProcess9"/>
    <dgm:cxn modelId="{4016C5D1-35F1-4A2E-A0EE-202B537B66E7}" type="presParOf" srcId="{99EC5218-0304-4DE8-9F07-17D0A8227753}" destId="{1575B71A-A3B9-4E95-8015-EB89CE8F1E2A}" srcOrd="0" destOrd="0" presId="urn:microsoft.com/office/officeart/2005/8/layout/hProcess9"/>
    <dgm:cxn modelId="{EA9F7F9C-5A68-4A01-B1F9-F96D6873EEAF}" type="presParOf" srcId="{99EC5218-0304-4DE8-9F07-17D0A8227753}" destId="{6E027BAB-B6C4-4747-B83D-94710DBAD960}" srcOrd="1" destOrd="0" presId="urn:microsoft.com/office/officeart/2005/8/layout/hProcess9"/>
    <dgm:cxn modelId="{E1DDA1F8-1D6C-4848-B947-D6C0A1E89853}" type="presParOf" srcId="{99EC5218-0304-4DE8-9F07-17D0A8227753}" destId="{58746C51-8944-462B-855F-1F1551CE935E}" srcOrd="2" destOrd="0" presId="urn:microsoft.com/office/officeart/2005/8/layout/hProcess9"/>
    <dgm:cxn modelId="{9A8A7EC1-A9BE-4A37-BE38-FA2EB1033C43}" type="presParOf" srcId="{99EC5218-0304-4DE8-9F07-17D0A8227753}" destId="{E322F77F-3E39-4853-8C67-235C9356077A}" srcOrd="3" destOrd="0" presId="urn:microsoft.com/office/officeart/2005/8/layout/hProcess9"/>
    <dgm:cxn modelId="{9E41187C-BB46-4C07-9A9A-F5F22A9BFA40}" type="presParOf" srcId="{99EC5218-0304-4DE8-9F07-17D0A8227753}" destId="{8541B09A-EE58-4732-AD67-D5C773B255F3}" srcOrd="4" destOrd="0" presId="urn:microsoft.com/office/officeart/2005/8/layout/hProcess9"/>
    <dgm:cxn modelId="{D021EC59-B305-4610-B00F-FDDDEFFC4E1B}" type="presParOf" srcId="{99EC5218-0304-4DE8-9F07-17D0A8227753}" destId="{84AD9B70-1CCC-4CA9-BEFB-65D8D7065E25}" srcOrd="5" destOrd="0" presId="urn:microsoft.com/office/officeart/2005/8/layout/hProcess9"/>
    <dgm:cxn modelId="{F3181B05-C31D-4F23-84B4-BF3F33FEAE4C}" type="presParOf" srcId="{99EC5218-0304-4DE8-9F07-17D0A8227753}" destId="{337FF417-5C75-4CBB-B49E-83F724F97C61}" srcOrd="6" destOrd="0" presId="urn:microsoft.com/office/officeart/2005/8/layout/hProcess9"/>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0FE3FF-3344-4C85-B520-6E1EF67CA503}">
      <dsp:nvSpPr>
        <dsp:cNvPr id="0" name=""/>
        <dsp:cNvSpPr/>
      </dsp:nvSpPr>
      <dsp:spPr>
        <a:xfrm>
          <a:off x="796232" y="0"/>
          <a:ext cx="8835707" cy="3311524"/>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575B71A-A3B9-4E95-8015-EB89CE8F1E2A}">
      <dsp:nvSpPr>
        <dsp:cNvPr id="0" name=""/>
        <dsp:cNvSpPr/>
      </dsp:nvSpPr>
      <dsp:spPr>
        <a:xfrm>
          <a:off x="3648" y="993457"/>
          <a:ext cx="2428464" cy="132460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altLang="zh-TW" sz="1400" kern="1200" dirty="0">
              <a:latin typeface="微軟正黑體" panose="020B0604030504040204" pitchFamily="34" charset="-120"/>
              <a:ea typeface="微軟正黑體" panose="020B0604030504040204" pitchFamily="34" charset="-120"/>
            </a:rPr>
            <a:t>3</a:t>
          </a:r>
          <a:r>
            <a:rPr lang="zh-TW" altLang="en-US" sz="1400" kern="1200" dirty="0">
              <a:latin typeface="微軟正黑體" panose="020B0604030504040204" pitchFamily="34" charset="-120"/>
              <a:ea typeface="微軟正黑體" panose="020B0604030504040204" pitchFamily="34" charset="-120"/>
            </a:rPr>
            <a:t>月中</a:t>
          </a:r>
          <a:endParaRPr lang="en-US" altLang="zh-TW" sz="1400" kern="1200" dirty="0">
            <a:latin typeface="微軟正黑體" panose="020B0604030504040204" pitchFamily="34" charset="-120"/>
            <a:ea typeface="微軟正黑體" panose="020B0604030504040204" pitchFamily="34" charset="-120"/>
          </a:endParaRPr>
        </a:p>
        <a:p>
          <a:pPr marL="0" lvl="0" indent="0" algn="ctr" defTabSz="622300">
            <a:lnSpc>
              <a:spcPct val="90000"/>
            </a:lnSpc>
            <a:spcBef>
              <a:spcPct val="0"/>
            </a:spcBef>
            <a:spcAft>
              <a:spcPct val="35000"/>
            </a:spcAft>
            <a:buNone/>
          </a:pPr>
          <a:r>
            <a:rPr lang="zh-TW" altLang="en-US" sz="1400" kern="1200" dirty="0">
              <a:latin typeface="微軟正黑體" panose="020B0604030504040204" pitchFamily="34" charset="-120"/>
              <a:ea typeface="微軟正黑體" panose="020B0604030504040204" pitchFamily="34" charset="-120"/>
            </a:rPr>
            <a:t>確認比賽規則</a:t>
          </a:r>
        </a:p>
      </dsp:txBody>
      <dsp:txXfrm>
        <a:off x="68310" y="1058119"/>
        <a:ext cx="2299140" cy="1195285"/>
      </dsp:txXfrm>
    </dsp:sp>
    <dsp:sp modelId="{58746C51-8944-462B-855F-1F1551CE935E}">
      <dsp:nvSpPr>
        <dsp:cNvPr id="0" name=""/>
        <dsp:cNvSpPr/>
      </dsp:nvSpPr>
      <dsp:spPr>
        <a:xfrm>
          <a:off x="2656711" y="993457"/>
          <a:ext cx="2428464" cy="132460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altLang="zh-TW" sz="1400" kern="1200" dirty="0">
              <a:latin typeface="微軟正黑體" panose="020B0604030504040204" pitchFamily="34" charset="-120"/>
              <a:ea typeface="微軟正黑體" panose="020B0604030504040204" pitchFamily="34" charset="-120"/>
            </a:rPr>
            <a:t>3</a:t>
          </a:r>
          <a:r>
            <a:rPr lang="zh-TW" altLang="en-US" sz="1400" kern="1200" dirty="0">
              <a:latin typeface="微軟正黑體" panose="020B0604030504040204" pitchFamily="34" charset="-120"/>
              <a:ea typeface="微軟正黑體" panose="020B0604030504040204" pitchFamily="34" charset="-120"/>
            </a:rPr>
            <a:t>月中</a:t>
          </a:r>
          <a:r>
            <a:rPr lang="en-US" altLang="zh-TW" sz="1400" kern="1200" dirty="0">
              <a:latin typeface="微軟正黑體" panose="020B0604030504040204" pitchFamily="34" charset="-120"/>
              <a:ea typeface="微軟正黑體" panose="020B0604030504040204" pitchFamily="34" charset="-120"/>
            </a:rPr>
            <a:t>~4</a:t>
          </a:r>
          <a:r>
            <a:rPr lang="zh-TW" altLang="en-US" sz="1400" kern="1200" dirty="0">
              <a:latin typeface="微軟正黑體" panose="020B0604030504040204" pitchFamily="34" charset="-120"/>
              <a:ea typeface="微軟正黑體" panose="020B0604030504040204" pitchFamily="34" charset="-120"/>
            </a:rPr>
            <a:t>月</a:t>
          </a:r>
          <a:endParaRPr lang="en-US" altLang="zh-TW" sz="1400" kern="1200" dirty="0">
            <a:latin typeface="微軟正黑體" panose="020B0604030504040204" pitchFamily="34" charset="-120"/>
            <a:ea typeface="微軟正黑體" panose="020B0604030504040204" pitchFamily="34" charset="-120"/>
          </a:endParaRPr>
        </a:p>
        <a:p>
          <a:pPr marL="0" lvl="0" indent="0" algn="ctr" defTabSz="622300">
            <a:lnSpc>
              <a:spcPct val="90000"/>
            </a:lnSpc>
            <a:spcBef>
              <a:spcPct val="0"/>
            </a:spcBef>
            <a:spcAft>
              <a:spcPct val="35000"/>
            </a:spcAft>
            <a:buNone/>
          </a:pPr>
          <a:r>
            <a:rPr lang="zh-TW" altLang="en-US" sz="1400" kern="1200" dirty="0">
              <a:latin typeface="微軟正黑體" panose="020B0604030504040204" pitchFamily="34" charset="-120"/>
              <a:ea typeface="微軟正黑體" panose="020B0604030504040204" pitchFamily="34" charset="-120"/>
            </a:rPr>
            <a:t>各分會邀請參賽學校</a:t>
          </a:r>
          <a:endParaRPr lang="en-US" altLang="zh-TW" sz="1400" kern="1200" dirty="0">
            <a:latin typeface="微軟正黑體" panose="020B0604030504040204" pitchFamily="34" charset="-120"/>
            <a:ea typeface="微軟正黑體" panose="020B0604030504040204" pitchFamily="34" charset="-120"/>
          </a:endParaRPr>
        </a:p>
      </dsp:txBody>
      <dsp:txXfrm>
        <a:off x="2721373" y="1058119"/>
        <a:ext cx="2299140" cy="1195285"/>
      </dsp:txXfrm>
    </dsp:sp>
    <dsp:sp modelId="{8541B09A-EE58-4732-AD67-D5C773B255F3}">
      <dsp:nvSpPr>
        <dsp:cNvPr id="0" name=""/>
        <dsp:cNvSpPr/>
      </dsp:nvSpPr>
      <dsp:spPr>
        <a:xfrm>
          <a:off x="5309773" y="993457"/>
          <a:ext cx="2428464" cy="132460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altLang="zh-TW" sz="1400" kern="1200" dirty="0">
              <a:latin typeface="微軟正黑體" panose="020B0604030504040204" pitchFamily="34" charset="-120"/>
              <a:ea typeface="微軟正黑體" panose="020B0604030504040204" pitchFamily="34" charset="-120"/>
            </a:rPr>
            <a:t>5</a:t>
          </a:r>
          <a:r>
            <a:rPr lang="zh-TW" altLang="en-US" sz="1400" kern="1200" dirty="0">
              <a:latin typeface="微軟正黑體" panose="020B0604030504040204" pitchFamily="34" charset="-120"/>
              <a:ea typeface="微軟正黑體" panose="020B0604030504040204" pitchFamily="34" charset="-120"/>
            </a:rPr>
            <a:t>月</a:t>
          </a:r>
          <a:endParaRPr lang="en-US" altLang="zh-TW" sz="1400" kern="1200" dirty="0">
            <a:latin typeface="微軟正黑體" panose="020B0604030504040204" pitchFamily="34" charset="-120"/>
            <a:ea typeface="微軟正黑體" panose="020B0604030504040204" pitchFamily="34" charset="-120"/>
          </a:endParaRPr>
        </a:p>
        <a:p>
          <a:pPr marL="0" lvl="0" indent="0" algn="ctr" defTabSz="622300">
            <a:lnSpc>
              <a:spcPct val="90000"/>
            </a:lnSpc>
            <a:spcBef>
              <a:spcPct val="0"/>
            </a:spcBef>
            <a:spcAft>
              <a:spcPct val="35000"/>
            </a:spcAft>
            <a:buNone/>
          </a:pPr>
          <a:r>
            <a:rPr lang="zh-TW" altLang="en-US" sz="1400" kern="1200" dirty="0">
              <a:latin typeface="微軟正黑體" panose="020B0604030504040204" pitchFamily="34" charset="-120"/>
              <a:ea typeface="微軟正黑體" panose="020B0604030504040204" pitchFamily="34" charset="-120"/>
            </a:rPr>
            <a:t>預選賽舉行</a:t>
          </a:r>
          <a:endParaRPr lang="en-US" altLang="zh-TW" sz="1400" kern="1200" dirty="0">
            <a:latin typeface="微軟正黑體" panose="020B0604030504040204" pitchFamily="34" charset="-120"/>
            <a:ea typeface="微軟正黑體" panose="020B0604030504040204" pitchFamily="34" charset="-120"/>
          </a:endParaRPr>
        </a:p>
      </dsp:txBody>
      <dsp:txXfrm>
        <a:off x="5374435" y="1058119"/>
        <a:ext cx="2299140" cy="1195285"/>
      </dsp:txXfrm>
    </dsp:sp>
    <dsp:sp modelId="{337FF417-5C75-4CBB-B49E-83F724F97C61}">
      <dsp:nvSpPr>
        <dsp:cNvPr id="0" name=""/>
        <dsp:cNvSpPr/>
      </dsp:nvSpPr>
      <dsp:spPr>
        <a:xfrm>
          <a:off x="7962836" y="993457"/>
          <a:ext cx="2428464" cy="132460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altLang="zh-TW" sz="1400" kern="1200" dirty="0">
              <a:latin typeface="微軟正黑體" panose="020B0604030504040204" pitchFamily="34" charset="-120"/>
              <a:ea typeface="微軟正黑體" panose="020B0604030504040204" pitchFamily="34" charset="-120"/>
            </a:rPr>
            <a:t>7</a:t>
          </a:r>
          <a:r>
            <a:rPr lang="zh-TW" altLang="en-US" sz="1400" kern="1200" dirty="0">
              <a:latin typeface="微軟正黑體" panose="020B0604030504040204" pitchFamily="34" charset="-120"/>
              <a:ea typeface="微軟正黑體" panose="020B0604030504040204" pitchFamily="34" charset="-120"/>
            </a:rPr>
            <a:t>月 </a:t>
          </a:r>
          <a:r>
            <a:rPr lang="en-US" altLang="zh-TW" sz="1400" kern="1200" dirty="0">
              <a:latin typeface="微軟正黑體" panose="020B0604030504040204" pitchFamily="34" charset="-120"/>
              <a:ea typeface="微軟正黑體" panose="020B0604030504040204" pitchFamily="34" charset="-120"/>
            </a:rPr>
            <a:t>/ 8</a:t>
          </a:r>
          <a:r>
            <a:rPr lang="zh-TW" altLang="en-US" sz="1400" kern="1200" dirty="0">
              <a:latin typeface="微軟正黑體" panose="020B0604030504040204" pitchFamily="34" charset="-120"/>
              <a:ea typeface="微軟正黑體" panose="020B0604030504040204" pitchFamily="34" charset="-120"/>
            </a:rPr>
            <a:t>月</a:t>
          </a:r>
          <a:endParaRPr lang="en-US" altLang="zh-TW" sz="1400" kern="1200" dirty="0">
            <a:latin typeface="微軟正黑體" panose="020B0604030504040204" pitchFamily="34" charset="-120"/>
            <a:ea typeface="微軟正黑體" panose="020B0604030504040204" pitchFamily="34" charset="-120"/>
          </a:endParaRPr>
        </a:p>
        <a:p>
          <a:pPr marL="0" lvl="0" indent="0" algn="ctr" defTabSz="622300">
            <a:lnSpc>
              <a:spcPct val="90000"/>
            </a:lnSpc>
            <a:spcBef>
              <a:spcPct val="0"/>
            </a:spcBef>
            <a:spcAft>
              <a:spcPct val="35000"/>
            </a:spcAft>
            <a:buNone/>
          </a:pPr>
          <a:r>
            <a:rPr lang="zh-TW" altLang="en-US" sz="1400" kern="1200" dirty="0">
              <a:latin typeface="微軟正黑體" panose="020B0604030504040204" pitchFamily="34" charset="-120"/>
              <a:ea typeface="微軟正黑體" panose="020B0604030504040204" pitchFamily="34" charset="-120"/>
            </a:rPr>
            <a:t>科丁小學</a:t>
          </a:r>
          <a:r>
            <a:rPr lang="en-US" altLang="zh-TW" sz="1400" kern="1200" dirty="0" err="1">
              <a:latin typeface="微軟正黑體" panose="020B0604030504040204" pitchFamily="34" charset="-120"/>
              <a:ea typeface="微軟正黑體" panose="020B0604030504040204" pitchFamily="34" charset="-120"/>
            </a:rPr>
            <a:t>PK</a:t>
          </a:r>
          <a:r>
            <a:rPr lang="zh-TW" altLang="en-US" sz="1400" kern="1200" dirty="0">
              <a:latin typeface="微軟正黑體" panose="020B0604030504040204" pitchFamily="34" charset="-120"/>
              <a:ea typeface="微軟正黑體" panose="020B0604030504040204" pitchFamily="34" charset="-120"/>
            </a:rPr>
            <a:t>賽</a:t>
          </a:r>
          <a:endParaRPr lang="en-US" altLang="zh-TW" sz="1400" kern="1200" dirty="0">
            <a:latin typeface="微軟正黑體" panose="020B0604030504040204" pitchFamily="34" charset="-120"/>
            <a:ea typeface="微軟正黑體" panose="020B0604030504040204" pitchFamily="34" charset="-120"/>
          </a:endParaRPr>
        </a:p>
        <a:p>
          <a:pPr marL="0" lvl="0" indent="0" algn="ctr" defTabSz="622300">
            <a:lnSpc>
              <a:spcPct val="90000"/>
            </a:lnSpc>
            <a:spcBef>
              <a:spcPct val="0"/>
            </a:spcBef>
            <a:spcAft>
              <a:spcPct val="35000"/>
            </a:spcAft>
            <a:buNone/>
          </a:pPr>
          <a:r>
            <a:rPr lang="zh-TW" altLang="en-US" sz="1400" kern="1200" dirty="0">
              <a:latin typeface="微軟正黑體" panose="020B0604030504040204" pitchFamily="34" charset="-120"/>
              <a:ea typeface="微軟正黑體" panose="020B0604030504040204" pitchFamily="34" charset="-120"/>
            </a:rPr>
            <a:t>花蓮決賽 </a:t>
          </a:r>
          <a:r>
            <a:rPr lang="en-US" altLang="zh-TW" sz="1400" kern="1200" dirty="0">
              <a:latin typeface="微軟正黑體" panose="020B0604030504040204" pitchFamily="34" charset="-120"/>
              <a:ea typeface="微軟正黑體" panose="020B0604030504040204" pitchFamily="34" charset="-120"/>
            </a:rPr>
            <a:t>(</a:t>
          </a:r>
          <a:r>
            <a:rPr lang="zh-TW" altLang="en-US" sz="1400" kern="1200" dirty="0">
              <a:latin typeface="微軟正黑體" panose="020B0604030504040204" pitchFamily="34" charset="-120"/>
              <a:ea typeface="微軟正黑體" panose="020B0604030504040204" pitchFamily="34" charset="-120"/>
            </a:rPr>
            <a:t>賽程三天兩夜</a:t>
          </a:r>
          <a:r>
            <a:rPr lang="en-US" altLang="zh-TW" sz="1400" kern="1200" dirty="0">
              <a:latin typeface="微軟正黑體" panose="020B0604030504040204" pitchFamily="34" charset="-120"/>
              <a:ea typeface="微軟正黑體" panose="020B0604030504040204" pitchFamily="34" charset="-120"/>
            </a:rPr>
            <a:t>)</a:t>
          </a:r>
        </a:p>
      </dsp:txBody>
      <dsp:txXfrm>
        <a:off x="8027498" y="1058119"/>
        <a:ext cx="2299140" cy="1195285"/>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4"/>
            <a:ext cx="11471565" cy="1739347"/>
          </a:xfrm>
        </p:spPr>
        <p:txBody>
          <a:bodyPr tIns="45720" bIns="45720" anchor="ctr">
            <a:normAutofit/>
          </a:bodyPr>
          <a:lstStyle>
            <a:lvl1pPr algn="ctr">
              <a:lnSpc>
                <a:spcPct val="80000"/>
              </a:lnSpc>
              <a:defRPr sz="6000" spc="150" baseline="0"/>
            </a:lvl1pPr>
          </a:lstStyle>
          <a:p>
            <a:r>
              <a:rPr lang="zh-TW" altLang="en-US"/>
              <a:t>按一下以編輯母片標題樣式</a:t>
            </a:r>
            <a:endParaRPr lang="en-US" dirty="0"/>
          </a:p>
        </p:txBody>
      </p:sp>
      <p:sp>
        <p:nvSpPr>
          <p:cNvPr id="3" name="Subtitle 2"/>
          <p:cNvSpPr>
            <a:spLocks noGrp="1"/>
          </p:cNvSpPr>
          <p:nvPr>
            <p:ph type="subTitle" idx="1"/>
          </p:nvPr>
        </p:nvSpPr>
        <p:spPr>
          <a:xfrm>
            <a:off x="1524000" y="3996250"/>
            <a:ext cx="9144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zh-TW" altLang="en-US"/>
              <a:t>按一下以編輯母片子標題樣式</a:t>
            </a:r>
            <a:endParaRPr lang="en-US" dirty="0"/>
          </a:p>
        </p:txBody>
      </p:sp>
      <p:sp>
        <p:nvSpPr>
          <p:cNvPr id="4" name="Date Placeholder 3"/>
          <p:cNvSpPr>
            <a:spLocks noGrp="1"/>
          </p:cNvSpPr>
          <p:nvPr>
            <p:ph type="dt" sz="half" idx="10"/>
          </p:nvPr>
        </p:nvSpPr>
        <p:spPr/>
        <p:txBody>
          <a:bodyPr/>
          <a:lstStyle/>
          <a:p>
            <a:fld id="{F7AFFB9B-9FB8-469E-96F9-4D32314110B6}" type="datetimeFigureOut">
              <a:rPr lang="en-US" smtClean="0"/>
              <a:t>3/17/2022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5047825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Vertical Text Placeholder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C35BB1C6-BF8F-4481-8AB2-603A1C8A906A}" type="datetimeFigureOut">
              <a:rPr lang="en-US" smtClean="0"/>
              <a:t>3/17/2022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126546568"/>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直排標題及文字">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zh-TW" altLang="en-US"/>
              <a:t>按一下以編輯母片標題樣式</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a:xfrm>
            <a:off x="838200" y="6422854"/>
            <a:ext cx="2743196" cy="365125"/>
          </a:xfrm>
        </p:spPr>
        <p:txBody>
          <a:bodyPr/>
          <a:lstStyle/>
          <a:p>
            <a:fld id="{C35BB1C6-BF8F-4481-8AB2-603A1C8A906A}" type="datetimeFigureOut">
              <a:rPr lang="en-US" smtClean="0"/>
              <a:t>3/17/2022</a:t>
            </a:fld>
            <a:endParaRPr lang="en-US" dirty="0"/>
          </a:p>
        </p:txBody>
      </p:sp>
      <p:sp>
        <p:nvSpPr>
          <p:cNvPr id="5" name="Footer Placeholder 4"/>
          <p:cNvSpPr>
            <a:spLocks noGrp="1"/>
          </p:cNvSpPr>
          <p:nvPr>
            <p:ph type="ftr" sz="quarter" idx="11"/>
          </p:nvPr>
        </p:nvSpPr>
        <p:spPr>
          <a:xfrm>
            <a:off x="3776135" y="6422854"/>
            <a:ext cx="4279669" cy="365125"/>
          </a:xfrm>
        </p:spPr>
        <p:txBody>
          <a:bodyPr/>
          <a:lstStyle/>
          <a:p>
            <a:endParaRPr lang="en-US" dirty="0"/>
          </a:p>
        </p:txBody>
      </p:sp>
      <p:sp>
        <p:nvSpPr>
          <p:cNvPr id="6" name="Slide Number Placeholder 5"/>
          <p:cNvSpPr>
            <a:spLocks noGrp="1"/>
          </p:cNvSpPr>
          <p:nvPr>
            <p:ph type="sldNum" sz="quarter" idx="12"/>
          </p:nvPr>
        </p:nvSpPr>
        <p:spPr>
          <a:xfrm>
            <a:off x="8073048" y="6422854"/>
            <a:ext cx="879759"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538861422"/>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標題及內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12" name="Content Placeholder 2"/>
          <p:cNvSpPr>
            <a:spLocks noGrp="1"/>
          </p:cNvSpPr>
          <p:nvPr>
            <p:ph sz="quarter" idx="13"/>
          </p:nvPr>
        </p:nvSpPr>
        <p:spPr>
          <a:xfrm>
            <a:off x="685800" y="2063396"/>
            <a:ext cx="10394707" cy="3311189"/>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8EFBDC27-E420-4878-9EE6-7B9656D6442A}" type="datetimeFigureOut">
              <a:rPr lang="en-US" dirty="0"/>
              <a:t>3/17/2022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10761205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C35BB1C6-BF8F-4481-8AB2-603A1C8A906A}" type="datetimeFigureOut">
              <a:rPr lang="en-US" smtClean="0"/>
              <a:t>3/17/2022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933642245"/>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章節標題">
    <p:bg>
      <p:bgRef idx="1001">
        <a:schemeClr val="bg1"/>
      </p:bgRef>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6000" b="0" spc="150" baseline="0">
                <a:solidFill>
                  <a:schemeClr val="bg1"/>
                </a:solidFill>
              </a:defRPr>
            </a:lvl1pPr>
          </a:lstStyle>
          <a:p>
            <a:r>
              <a:rPr lang="zh-TW" altLang="en-US"/>
              <a:t>按一下以編輯母片標題樣式</a:t>
            </a:r>
            <a:endParaRPr lang="en-US" dirty="0"/>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按一下以編輯母片文字樣式</a:t>
            </a:r>
          </a:p>
        </p:txBody>
      </p:sp>
      <p:sp>
        <p:nvSpPr>
          <p:cNvPr id="4" name="Date Placeholder 3"/>
          <p:cNvSpPr>
            <a:spLocks noGrp="1"/>
          </p:cNvSpPr>
          <p:nvPr>
            <p:ph type="dt" sz="half" idx="10"/>
          </p:nvPr>
        </p:nvSpPr>
        <p:spPr/>
        <p:txBody>
          <a:bodyPr/>
          <a:lstStyle>
            <a:lvl1pPr>
              <a:defRPr>
                <a:solidFill>
                  <a:schemeClr val="tx2"/>
                </a:solidFill>
              </a:defRPr>
            </a:lvl1pPr>
          </a:lstStyle>
          <a:p>
            <a:fld id="{0F7F47CF-67C9-420C-80A5-E2069FF0C2DF}" type="datetimeFigureOut">
              <a:rPr lang="en-US" smtClean="0"/>
              <a:t>3/17/2022</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6D22F896-40B5-4ADD-8801-0D06FADFA095}" type="slidenum">
              <a:rPr lang="en-US" smtClean="0"/>
              <a:t>‹#›</a:t>
            </a:fld>
            <a:endParaRPr lang="en-US" dirty="0"/>
          </a:p>
        </p:txBody>
      </p:sp>
    </p:spTree>
    <p:extLst>
      <p:ext uri="{BB962C8B-B14F-4D97-AF65-F5344CB8AC3E}">
        <p14:creationId xmlns:p14="http://schemas.microsoft.com/office/powerpoint/2010/main" val="2476037296"/>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Date Placeholder 4"/>
          <p:cNvSpPr>
            <a:spLocks noGrp="1"/>
          </p:cNvSpPr>
          <p:nvPr>
            <p:ph type="dt" sz="half" idx="10"/>
          </p:nvPr>
        </p:nvSpPr>
        <p:spPr/>
        <p:txBody>
          <a:bodyPr/>
          <a:lstStyle/>
          <a:p>
            <a:fld id="{C35BB1C6-BF8F-4481-8AB2-603A1C8A906A}" type="datetimeFigureOut">
              <a:rPr lang="en-US" smtClean="0"/>
              <a:t>3/17/2022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011290628"/>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zh-TW" altLang="en-US"/>
              <a:t>按一下以編輯母片標題樣式</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7" name="Date Placeholder 6"/>
          <p:cNvSpPr>
            <a:spLocks noGrp="1"/>
          </p:cNvSpPr>
          <p:nvPr>
            <p:ph type="dt" sz="half" idx="10"/>
          </p:nvPr>
        </p:nvSpPr>
        <p:spPr/>
        <p:txBody>
          <a:bodyPr/>
          <a:lstStyle/>
          <a:p>
            <a:fld id="{C35BB1C6-BF8F-4481-8AB2-603A1C8A906A}" type="datetimeFigureOut">
              <a:rPr lang="en-US" smtClean="0"/>
              <a:t>3/17/2022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435962697"/>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Date Placeholder 2"/>
          <p:cNvSpPr>
            <a:spLocks noGrp="1"/>
          </p:cNvSpPr>
          <p:nvPr>
            <p:ph type="dt" sz="half" idx="10"/>
          </p:nvPr>
        </p:nvSpPr>
        <p:spPr/>
        <p:txBody>
          <a:bodyPr/>
          <a:lstStyle/>
          <a:p>
            <a:fld id="{097649AC-CB8F-4FF1-9A34-5861C74DD0A7}" type="datetimeFigureOut">
              <a:rPr lang="en-US" smtClean="0"/>
              <a:t>3/17/2022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1078983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C5CECA-2D3A-4680-9B49-752200DE467C}" type="datetimeFigureOut">
              <a:rPr lang="en-US" smtClean="0"/>
              <a:t>3/17/2022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2548469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輔助字幕的內容">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Date Placeholder 4"/>
          <p:cNvSpPr>
            <a:spLocks noGrp="1"/>
          </p:cNvSpPr>
          <p:nvPr>
            <p:ph type="dt" sz="half" idx="10"/>
          </p:nvPr>
        </p:nvSpPr>
        <p:spPr/>
        <p:txBody>
          <a:bodyPr/>
          <a:lstStyle/>
          <a:p>
            <a:fld id="{C35BB1C6-BF8F-4481-8AB2-603A1C8A906A}" type="datetimeFigureOut">
              <a:rPr lang="en-US" smtClean="0"/>
              <a:t>3/17/2022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010389324"/>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輔助字幕的圖片">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zh-TW" altLang="en-US"/>
              <a:t>按一下以編輯母片標題樣式</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a:t>按一下圖示以新增圖片</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Date Placeholder 4"/>
          <p:cNvSpPr>
            <a:spLocks noGrp="1"/>
          </p:cNvSpPr>
          <p:nvPr>
            <p:ph type="dt" sz="half" idx="10"/>
          </p:nvPr>
        </p:nvSpPr>
        <p:spPr/>
        <p:txBody>
          <a:bodyPr/>
          <a:lstStyle/>
          <a:p>
            <a:fld id="{12EF78E3-FDA3-4D28-AAA2-0B81F349A39D}" type="datetimeFigureOut">
              <a:rPr lang="en-US" smtClean="0"/>
              <a:t>3/17/2022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8154252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zh-TW" altLang="en-US"/>
              <a:t>按一下以編輯母片標題樣式</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C35BB1C6-BF8F-4481-8AB2-603A1C8A906A}" type="datetimeFigureOut">
              <a:rPr lang="en-US" smtClean="0"/>
              <a:t>3/17/2022</a:t>
            </a:fld>
            <a:endParaRPr lang="en-US" dirty="0"/>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endParaRPr lang="en-US" dirty="0"/>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032095273"/>
      </p:ext>
    </p:extLst>
  </p:cSld>
  <p:clrMap bg1="dk1" tx1="lt1" bg2="dk2" tx2="lt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 id="2147483712" r:id="rId12"/>
  </p:sldLayoutIdLst>
  <p:hf sldNum="0" hdr="0" ftr="0" dt="0"/>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tags" Target="../tags/tag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12.xml"/><Relationship Id="rId1" Type="http://schemas.openxmlformats.org/officeDocument/2006/relationships/tags" Target="../tags/tag10.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12.xml"/><Relationship Id="rId1" Type="http://schemas.openxmlformats.org/officeDocument/2006/relationships/tags" Target="../tags/tag11.xml"/><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hyperlink" Target="https://reurl.cc/kVVlxb" TargetMode="External"/><Relationship Id="rId7" Type="http://schemas.openxmlformats.org/officeDocument/2006/relationships/image" Target="../media/image3.jpeg"/><Relationship Id="rId2" Type="http://schemas.openxmlformats.org/officeDocument/2006/relationships/slideLayout" Target="../slideLayouts/slideLayout12.xml"/><Relationship Id="rId1" Type="http://schemas.openxmlformats.org/officeDocument/2006/relationships/tags" Target="../tags/tag12.xml"/><Relationship Id="rId6" Type="http://schemas.openxmlformats.org/officeDocument/2006/relationships/hyperlink" Target="https://studio.code.org/s/coursef-2017" TargetMode="External"/><Relationship Id="rId5" Type="http://schemas.openxmlformats.org/officeDocument/2006/relationships/hyperlink" Target="https://studio.code.org/s/coursee-2017" TargetMode="External"/><Relationship Id="rId4" Type="http://schemas.openxmlformats.org/officeDocument/2006/relationships/hyperlink" Target="https://studio.code.org/s/coursed-2017"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12.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12.xml"/><Relationship Id="rId1" Type="http://schemas.openxmlformats.org/officeDocument/2006/relationships/tags" Target="../tags/tag3.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12.xml"/><Relationship Id="rId1" Type="http://schemas.openxmlformats.org/officeDocument/2006/relationships/tags" Target="../tags/tag4.xml"/></Relationships>
</file>

<file path=ppt/slides/_rels/slide5.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3.jpeg"/><Relationship Id="rId7" Type="http://schemas.openxmlformats.org/officeDocument/2006/relationships/diagramColors" Target="../diagrams/colors1.xml"/><Relationship Id="rId2" Type="http://schemas.openxmlformats.org/officeDocument/2006/relationships/slideLayout" Target="../slideLayouts/slideLayout12.xml"/><Relationship Id="rId1" Type="http://schemas.openxmlformats.org/officeDocument/2006/relationships/tags" Target="../tags/tag5.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12.xml"/><Relationship Id="rId1" Type="http://schemas.openxmlformats.org/officeDocument/2006/relationships/tags" Target="../tags/tag6.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12.xml"/><Relationship Id="rId1" Type="http://schemas.openxmlformats.org/officeDocument/2006/relationships/tags" Target="../tags/tag7.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12.xml"/><Relationship Id="rId1" Type="http://schemas.openxmlformats.org/officeDocument/2006/relationships/tags" Target="../tags/tag8.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D51F7C3-5FDF-4E2F-8DB6-B1592EBBFB31}"/>
              </a:ext>
            </a:extLst>
          </p:cNvPr>
          <p:cNvSpPr>
            <a:spLocks noGrp="1"/>
          </p:cNvSpPr>
          <p:nvPr>
            <p:ph type="ctrTitle"/>
          </p:nvPr>
        </p:nvSpPr>
        <p:spPr>
          <a:xfrm>
            <a:off x="178219" y="2149739"/>
            <a:ext cx="11471565" cy="1739347"/>
          </a:xfrm>
        </p:spPr>
        <p:txBody>
          <a:bodyPr>
            <a:normAutofit/>
          </a:bodyPr>
          <a:lstStyle/>
          <a:p>
            <a:r>
              <a:rPr lang="en-US" altLang="zh-TW" dirty="0">
                <a:latin typeface="微軟正黑體" panose="020B0604030504040204" pitchFamily="34" charset="-120"/>
                <a:ea typeface="微軟正黑體" panose="020B0604030504040204" pitchFamily="34" charset="-120"/>
              </a:rPr>
              <a:t>111 </a:t>
            </a:r>
            <a:r>
              <a:rPr lang="zh-TW" altLang="en-US" dirty="0">
                <a:latin typeface="微軟正黑體" panose="020B0604030504040204" pitchFamily="34" charset="-120"/>
                <a:ea typeface="微軟正黑體" panose="020B0604030504040204" pitchFamily="34" charset="-120"/>
              </a:rPr>
              <a:t>年度科丁小學</a:t>
            </a:r>
            <a:br>
              <a:rPr lang="en-US" altLang="zh-TW" dirty="0">
                <a:latin typeface="微軟正黑體" panose="020B0604030504040204" pitchFamily="34" charset="-120"/>
                <a:ea typeface="微軟正黑體" panose="020B0604030504040204" pitchFamily="34" charset="-120"/>
              </a:rPr>
            </a:br>
            <a:r>
              <a:rPr lang="en-US" altLang="zh-TW" dirty="0">
                <a:latin typeface="微軟正黑體" panose="020B0604030504040204" pitchFamily="34" charset="-120"/>
                <a:ea typeface="微軟正黑體" panose="020B0604030504040204" pitchFamily="34" charset="-120"/>
              </a:rPr>
              <a:t> </a:t>
            </a:r>
            <a:r>
              <a:rPr lang="zh-TW" altLang="en-US" dirty="0">
                <a:latin typeface="微軟正黑體" panose="020B0604030504040204" pitchFamily="34" charset="-120"/>
                <a:ea typeface="微軟正黑體" panose="020B0604030504040204" pitchFamily="34" charset="-120"/>
              </a:rPr>
              <a:t>校際預選賽</a:t>
            </a:r>
          </a:p>
        </p:txBody>
      </p:sp>
      <p:sp>
        <p:nvSpPr>
          <p:cNvPr id="3" name="副標題 2">
            <a:extLst>
              <a:ext uri="{FF2B5EF4-FFF2-40B4-BE49-F238E27FC236}">
                <a16:creationId xmlns:a16="http://schemas.microsoft.com/office/drawing/2014/main" id="{7F746520-1376-4C25-BB41-B26A41B150A0}"/>
              </a:ext>
            </a:extLst>
          </p:cNvPr>
          <p:cNvSpPr>
            <a:spLocks noGrp="1"/>
          </p:cNvSpPr>
          <p:nvPr>
            <p:ph type="subTitle" idx="1"/>
          </p:nvPr>
        </p:nvSpPr>
        <p:spPr>
          <a:xfrm>
            <a:off x="1355528" y="3996250"/>
            <a:ext cx="9144000" cy="1309255"/>
          </a:xfrm>
        </p:spPr>
        <p:txBody>
          <a:bodyPr>
            <a:normAutofit/>
          </a:bodyPr>
          <a:lstStyle/>
          <a:p>
            <a:r>
              <a:rPr lang="zh-TW" altLang="en-US" sz="3500" dirty="0">
                <a:latin typeface="微軟正黑體" panose="020B0604030504040204" pitchFamily="34" charset="-120"/>
                <a:ea typeface="微軟正黑體" panose="020B0604030504040204" pitchFamily="34" charset="-120"/>
              </a:rPr>
              <a:t>賽制及流程說明</a:t>
            </a:r>
          </a:p>
        </p:txBody>
      </p:sp>
      <p:pic>
        <p:nvPicPr>
          <p:cNvPr id="4" name="Picture 4">
            <a:extLst>
              <a:ext uri="{FF2B5EF4-FFF2-40B4-BE49-F238E27FC236}">
                <a16:creationId xmlns:a16="http://schemas.microsoft.com/office/drawing/2014/main" id="{086ED1AB-DF8C-4274-A34D-7D1E42F2B341}"/>
              </a:ext>
            </a:extLst>
          </p:cNvPr>
          <p:cNvPicPr>
            <a:picLocks noChangeAspect="1" noChangeArrowheads="1"/>
          </p:cNvPicPr>
          <p:nvPr/>
        </p:nvPicPr>
        <p:blipFill>
          <a:blip r:embed="rId3" cstate="print"/>
          <a:srcRect/>
          <a:stretch>
            <a:fillRect/>
          </a:stretch>
        </p:blipFill>
        <p:spPr bwMode="auto">
          <a:xfrm>
            <a:off x="9349273" y="299970"/>
            <a:ext cx="2300511" cy="1436298"/>
          </a:xfrm>
          <a:prstGeom prst="rect">
            <a:avLst/>
          </a:prstGeom>
          <a:noFill/>
          <a:ln w="9525">
            <a:noFill/>
            <a:miter lim="800000"/>
            <a:headEnd/>
            <a:tailEnd/>
          </a:ln>
          <a:effectLst/>
        </p:spPr>
      </p:pic>
      <p:pic>
        <p:nvPicPr>
          <p:cNvPr id="5" name="Picture 2" descr="https://scontent.ftpe4-1.fna.fbcdn.net/v/t1.0-9/14695517_10207093848854062_7678694010449783684_n.jpg?oh=7634041f3a9827fb845d0fb8d64c80ff&amp;oe=58C1E6E8">
            <a:extLst>
              <a:ext uri="{FF2B5EF4-FFF2-40B4-BE49-F238E27FC236}">
                <a16:creationId xmlns:a16="http://schemas.microsoft.com/office/drawing/2014/main" id="{F20E5589-4E24-4A26-B6CE-550F707B574A}"/>
              </a:ext>
            </a:extLst>
          </p:cNvPr>
          <p:cNvPicPr>
            <a:picLocks noChangeAspect="1" noChangeArrowheads="1"/>
          </p:cNvPicPr>
          <p:nvPr/>
        </p:nvPicPr>
        <p:blipFill>
          <a:blip r:embed="rId4" cstate="print"/>
          <a:srcRect/>
          <a:stretch>
            <a:fillRect/>
          </a:stretch>
        </p:blipFill>
        <p:spPr bwMode="auto">
          <a:xfrm>
            <a:off x="9191794" y="4767942"/>
            <a:ext cx="2719247" cy="1563207"/>
          </a:xfrm>
          <a:prstGeom prst="rect">
            <a:avLst/>
          </a:prstGeom>
          <a:noFill/>
        </p:spPr>
      </p:pic>
    </p:spTree>
    <p:custDataLst>
      <p:tags r:id="rId1"/>
    </p:custDataLst>
    <p:extLst>
      <p:ext uri="{BB962C8B-B14F-4D97-AF65-F5344CB8AC3E}">
        <p14:creationId xmlns:p14="http://schemas.microsoft.com/office/powerpoint/2010/main" val="20725538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0DB0423-E478-4EE9-8438-9BD4787D8750}"/>
              </a:ext>
            </a:extLst>
          </p:cNvPr>
          <p:cNvSpPr>
            <a:spLocks noGrp="1"/>
          </p:cNvSpPr>
          <p:nvPr>
            <p:ph type="title"/>
          </p:nvPr>
        </p:nvSpPr>
        <p:spPr>
          <a:xfrm>
            <a:off x="504650" y="327818"/>
            <a:ext cx="9784080" cy="1508760"/>
          </a:xfrm>
        </p:spPr>
        <p:txBody>
          <a:bodyPr/>
          <a:lstStyle/>
          <a:p>
            <a:r>
              <a:rPr lang="zh-TW" altLang="en-US" dirty="0">
                <a:latin typeface="微軟正黑體" panose="020B0604030504040204" pitchFamily="34" charset="-120"/>
                <a:ea typeface="微軟正黑體" panose="020B0604030504040204" pitchFamily="34" charset="-120"/>
              </a:rPr>
              <a:t>賽制說明</a:t>
            </a:r>
          </a:p>
        </p:txBody>
      </p:sp>
      <p:sp>
        <p:nvSpPr>
          <p:cNvPr id="3" name="內容版面配置區 2">
            <a:extLst>
              <a:ext uri="{FF2B5EF4-FFF2-40B4-BE49-F238E27FC236}">
                <a16:creationId xmlns:a16="http://schemas.microsoft.com/office/drawing/2014/main" id="{E67C8085-0F49-4940-AEC0-29ACADD21A88}"/>
              </a:ext>
            </a:extLst>
          </p:cNvPr>
          <p:cNvSpPr>
            <a:spLocks noGrp="1"/>
          </p:cNvSpPr>
          <p:nvPr>
            <p:ph sz="quarter" idx="13"/>
          </p:nvPr>
        </p:nvSpPr>
        <p:spPr>
          <a:xfrm>
            <a:off x="385833" y="2314983"/>
            <a:ext cx="11484742" cy="3311189"/>
          </a:xfrm>
        </p:spPr>
        <p:txBody>
          <a:bodyPr>
            <a:normAutofit/>
          </a:bodyPr>
          <a:lstStyle/>
          <a:p>
            <a:r>
              <a:rPr lang="zh-TW" altLang="en-US" sz="3200" dirty="0">
                <a:latin typeface="微軟正黑體" panose="020B0604030504040204" pitchFamily="34" charset="-120"/>
                <a:ea typeface="微軟正黑體" panose="020B0604030504040204" pitchFamily="34" charset="-120"/>
              </a:rPr>
              <a:t>賽制採一對一對抗單淘汰賽制，最終獲勝者為該區代表隊即可以參加科丁小學</a:t>
            </a:r>
            <a:r>
              <a:rPr lang="en-US" altLang="zh-TW" sz="3200" dirty="0" err="1">
                <a:latin typeface="微軟正黑體" panose="020B0604030504040204" pitchFamily="34" charset="-120"/>
                <a:ea typeface="微軟正黑體" panose="020B0604030504040204" pitchFamily="34" charset="-120"/>
              </a:rPr>
              <a:t>PK</a:t>
            </a:r>
            <a:r>
              <a:rPr lang="zh-TW" altLang="en-US" sz="3200" dirty="0">
                <a:latin typeface="微軟正黑體" panose="020B0604030504040204" pitchFamily="34" charset="-120"/>
                <a:ea typeface="微軟正黑體" panose="020B0604030504040204" pitchFamily="34" charset="-120"/>
              </a:rPr>
              <a:t>決賽。</a:t>
            </a:r>
            <a:endParaRPr lang="en-US" altLang="zh-TW" sz="3200" dirty="0">
              <a:latin typeface="微軟正黑體" panose="020B0604030504040204" pitchFamily="34" charset="-120"/>
              <a:ea typeface="微軟正黑體" panose="020B0604030504040204" pitchFamily="34" charset="-120"/>
            </a:endParaRPr>
          </a:p>
          <a:p>
            <a:r>
              <a:rPr lang="zh-TW" altLang="en-US" sz="3200" dirty="0">
                <a:latin typeface="微軟正黑體" panose="020B0604030504040204" pitchFamily="34" charset="-120"/>
                <a:ea typeface="微軟正黑體" panose="020B0604030504040204" pitchFamily="34" charset="-120"/>
              </a:rPr>
              <a:t>由兩間同時線上連線進行。</a:t>
            </a:r>
            <a:endParaRPr lang="en-US" altLang="zh-TW" sz="3200" dirty="0">
              <a:latin typeface="微軟正黑體" panose="020B0604030504040204" pitchFamily="34" charset="-120"/>
              <a:ea typeface="微軟正黑體" panose="020B0604030504040204" pitchFamily="34" charset="-120"/>
            </a:endParaRPr>
          </a:p>
          <a:p>
            <a:r>
              <a:rPr lang="zh-TW" altLang="en-US" sz="3200" dirty="0">
                <a:latin typeface="微軟正黑體" panose="020B0604030504040204" pitchFamily="34" charset="-120"/>
                <a:ea typeface="微軟正黑體" panose="020B0604030504040204" pitchFamily="34" charset="-120"/>
              </a:rPr>
              <a:t>科丁聯盟協會各區分會動員至學校協助競賽進行。</a:t>
            </a:r>
            <a:endParaRPr lang="en-US" altLang="zh-TW" sz="3200" dirty="0">
              <a:latin typeface="微軟正黑體" panose="020B0604030504040204" pitchFamily="34" charset="-120"/>
              <a:ea typeface="微軟正黑體" panose="020B0604030504040204" pitchFamily="34" charset="-120"/>
            </a:endParaRPr>
          </a:p>
          <a:p>
            <a:pPr marL="0" indent="0" algn="ctr">
              <a:buNone/>
            </a:pPr>
            <a:endParaRPr lang="en-US" altLang="zh-TW" sz="5000" dirty="0"/>
          </a:p>
          <a:p>
            <a:pPr marL="0" indent="0" algn="ctr">
              <a:buNone/>
            </a:pPr>
            <a:endParaRPr lang="en-US" altLang="zh-TW" sz="5000" dirty="0"/>
          </a:p>
        </p:txBody>
      </p:sp>
      <p:pic>
        <p:nvPicPr>
          <p:cNvPr id="4" name="Picture 2" descr="https://scontent.ftpe4-1.fna.fbcdn.net/v/t1.0-9/14695517_10207093848854062_7678694010449783684_n.jpg?oh=7634041f3a9827fb845d0fb8d64c80ff&amp;oe=58C1E6E8">
            <a:extLst>
              <a:ext uri="{FF2B5EF4-FFF2-40B4-BE49-F238E27FC236}">
                <a16:creationId xmlns:a16="http://schemas.microsoft.com/office/drawing/2014/main" id="{5BDF7148-1858-4A23-8431-006EF9640830}"/>
              </a:ext>
            </a:extLst>
          </p:cNvPr>
          <p:cNvPicPr>
            <a:picLocks noChangeAspect="1" noChangeArrowheads="1"/>
          </p:cNvPicPr>
          <p:nvPr/>
        </p:nvPicPr>
        <p:blipFill>
          <a:blip r:embed="rId3" cstate="print"/>
          <a:srcRect/>
          <a:stretch>
            <a:fillRect/>
          </a:stretch>
        </p:blipFill>
        <p:spPr bwMode="auto">
          <a:xfrm>
            <a:off x="9703565" y="477969"/>
            <a:ext cx="2102152" cy="1208459"/>
          </a:xfrm>
          <a:prstGeom prst="rect">
            <a:avLst/>
          </a:prstGeom>
          <a:noFill/>
        </p:spPr>
      </p:pic>
    </p:spTree>
    <p:custDataLst>
      <p:tags r:id="rId1"/>
    </p:custDataLst>
    <p:extLst>
      <p:ext uri="{BB962C8B-B14F-4D97-AF65-F5344CB8AC3E}">
        <p14:creationId xmlns:p14="http://schemas.microsoft.com/office/powerpoint/2010/main" val="17994482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723231B-2BC4-4977-A037-D33CCCF71CA0}"/>
              </a:ext>
            </a:extLst>
          </p:cNvPr>
          <p:cNvSpPr>
            <a:spLocks noGrp="1"/>
          </p:cNvSpPr>
          <p:nvPr>
            <p:ph type="title"/>
          </p:nvPr>
        </p:nvSpPr>
        <p:spPr>
          <a:xfrm>
            <a:off x="951731" y="252468"/>
            <a:ext cx="9784080" cy="1508760"/>
          </a:xfrm>
        </p:spPr>
        <p:txBody>
          <a:bodyPr>
            <a:normAutofit/>
          </a:bodyPr>
          <a:lstStyle/>
          <a:p>
            <a:pPr algn="ctr"/>
            <a:r>
              <a:rPr lang="zh-TW" altLang="zh-TW" kern="100" dirty="0">
                <a:effectLst/>
                <a:latin typeface="微軟正黑體" panose="020B0604030504040204" pitchFamily="34" charset="-120"/>
                <a:ea typeface="微軟正黑體" panose="020B0604030504040204" pitchFamily="34" charset="-120"/>
                <a:cs typeface="Calibri" panose="020F0502020204030204" pitchFamily="34" charset="0"/>
              </a:rPr>
              <a:t>評分準則</a:t>
            </a:r>
            <a:endParaRPr lang="zh-TW" altLang="en-US" dirty="0">
              <a:latin typeface="微軟正黑體" panose="020B0604030504040204" pitchFamily="34" charset="-120"/>
              <a:ea typeface="微軟正黑體" panose="020B0604030504040204" pitchFamily="34" charset="-120"/>
            </a:endParaRPr>
          </a:p>
        </p:txBody>
      </p:sp>
      <p:sp>
        <p:nvSpPr>
          <p:cNvPr id="3" name="內容版面配置區 2">
            <a:extLst>
              <a:ext uri="{FF2B5EF4-FFF2-40B4-BE49-F238E27FC236}">
                <a16:creationId xmlns:a16="http://schemas.microsoft.com/office/drawing/2014/main" id="{22402F7B-6431-4583-B8B4-2C9E348C8120}"/>
              </a:ext>
            </a:extLst>
          </p:cNvPr>
          <p:cNvSpPr>
            <a:spLocks noGrp="1"/>
          </p:cNvSpPr>
          <p:nvPr>
            <p:ph sz="quarter" idx="13"/>
          </p:nvPr>
        </p:nvSpPr>
        <p:spPr/>
        <p:txBody>
          <a:bodyPr>
            <a:normAutofit/>
          </a:bodyPr>
          <a:lstStyle/>
          <a:p>
            <a:pPr marL="0" indent="0">
              <a:buNone/>
            </a:pPr>
            <a:r>
              <a:rPr lang="en-US" altLang="zh-TW" sz="3600" kern="100" dirty="0">
                <a:effectLst/>
                <a:latin typeface="微軟正黑體" panose="020B0604030504040204" pitchFamily="34" charset="-120"/>
                <a:ea typeface="微軟正黑體" panose="020B0604030504040204" pitchFamily="34" charset="-120"/>
                <a:cs typeface="Calibri" panose="020F0502020204030204" pitchFamily="34" charset="0"/>
              </a:rPr>
              <a:t>(1)</a:t>
            </a:r>
            <a:r>
              <a:rPr lang="zh-TW" altLang="zh-TW" sz="3600" kern="100" dirty="0">
                <a:effectLst/>
                <a:latin typeface="微軟正黑體" panose="020B0604030504040204" pitchFamily="34" charset="-120"/>
                <a:ea typeface="微軟正黑體" panose="020B0604030504040204" pitchFamily="34" charset="-120"/>
                <a:cs typeface="Calibri" panose="020F0502020204030204" pitchFamily="34" charset="0"/>
              </a:rPr>
              <a:t>競賽主題詮釋</a:t>
            </a:r>
            <a:r>
              <a:rPr lang="en-US" altLang="zh-TW" sz="3600" kern="100" dirty="0">
                <a:effectLst/>
                <a:latin typeface="微軟正黑體" panose="020B0604030504040204" pitchFamily="34" charset="-120"/>
                <a:ea typeface="微軟正黑體" panose="020B0604030504040204" pitchFamily="34" charset="-120"/>
                <a:cs typeface="Calibri" panose="020F0502020204030204" pitchFamily="34" charset="0"/>
              </a:rPr>
              <a:t>(25%)</a:t>
            </a:r>
            <a:endParaRPr lang="en-US" altLang="zh-TW" sz="3600" kern="100" dirty="0">
              <a:latin typeface="微軟正黑體" panose="020B0604030504040204" pitchFamily="34" charset="-120"/>
              <a:ea typeface="微軟正黑體" panose="020B0604030504040204" pitchFamily="34" charset="-120"/>
              <a:cs typeface="Calibri" panose="020F0502020204030204" pitchFamily="34" charset="0"/>
            </a:endParaRPr>
          </a:p>
          <a:p>
            <a:pPr marL="0" indent="0">
              <a:buNone/>
            </a:pPr>
            <a:r>
              <a:rPr lang="en-US" altLang="zh-TW" sz="3600" kern="100" dirty="0">
                <a:effectLst/>
                <a:latin typeface="微軟正黑體" panose="020B0604030504040204" pitchFamily="34" charset="-120"/>
                <a:ea typeface="微軟正黑體" panose="020B0604030504040204" pitchFamily="34" charset="-120"/>
                <a:cs typeface="Calibri" panose="020F0502020204030204" pitchFamily="34" charset="0"/>
              </a:rPr>
              <a:t>(2)</a:t>
            </a:r>
            <a:r>
              <a:rPr lang="zh-TW" altLang="zh-TW" sz="3600" kern="100" dirty="0">
                <a:effectLst/>
                <a:latin typeface="微軟正黑體" panose="020B0604030504040204" pitchFamily="34" charset="-120"/>
                <a:ea typeface="微軟正黑體" panose="020B0604030504040204" pitchFamily="34" charset="-120"/>
                <a:cs typeface="Calibri" panose="020F0502020204030204" pitchFamily="34" charset="0"/>
              </a:rPr>
              <a:t>程式設計（含技巧性、邏輯性）</a:t>
            </a:r>
            <a:r>
              <a:rPr lang="en-US" altLang="zh-TW" sz="3600" kern="100" dirty="0">
                <a:effectLst/>
                <a:latin typeface="微軟正黑體" panose="020B0604030504040204" pitchFamily="34" charset="-120"/>
                <a:ea typeface="微軟正黑體" panose="020B0604030504040204" pitchFamily="34" charset="-120"/>
                <a:cs typeface="Calibri" panose="020F0502020204030204" pitchFamily="34" charset="0"/>
              </a:rPr>
              <a:t>(20%)</a:t>
            </a:r>
            <a:endParaRPr lang="en-US" altLang="zh-TW" sz="3600" kern="100" dirty="0">
              <a:latin typeface="微軟正黑體" panose="020B0604030504040204" pitchFamily="34" charset="-120"/>
              <a:ea typeface="微軟正黑體" panose="020B0604030504040204" pitchFamily="34" charset="-120"/>
              <a:cs typeface="Calibri" panose="020F0502020204030204" pitchFamily="34" charset="0"/>
            </a:endParaRPr>
          </a:p>
          <a:p>
            <a:pPr marL="0" indent="0">
              <a:buNone/>
            </a:pPr>
            <a:r>
              <a:rPr lang="en-US" altLang="zh-TW" sz="3600" kern="100" dirty="0">
                <a:effectLst/>
                <a:latin typeface="微軟正黑體" panose="020B0604030504040204" pitchFamily="34" charset="-120"/>
                <a:ea typeface="微軟正黑體" panose="020B0604030504040204" pitchFamily="34" charset="-120"/>
                <a:cs typeface="Calibri" panose="020F0502020204030204" pitchFamily="34" charset="0"/>
              </a:rPr>
              <a:t>(3)</a:t>
            </a:r>
            <a:r>
              <a:rPr lang="zh-TW" altLang="zh-TW" sz="3600" kern="100" dirty="0">
                <a:effectLst/>
                <a:latin typeface="微軟正黑體" panose="020B0604030504040204" pitchFamily="34" charset="-120"/>
                <a:ea typeface="微軟正黑體" panose="020B0604030504040204" pitchFamily="34" charset="-120"/>
                <a:cs typeface="Calibri" panose="020F0502020204030204" pitchFamily="34" charset="0"/>
              </a:rPr>
              <a:t>完整性</a:t>
            </a:r>
            <a:r>
              <a:rPr lang="en-US" altLang="zh-TW" sz="3600" kern="100" dirty="0">
                <a:effectLst/>
                <a:latin typeface="微軟正黑體" panose="020B0604030504040204" pitchFamily="34" charset="-120"/>
                <a:ea typeface="微軟正黑體" panose="020B0604030504040204" pitchFamily="34" charset="-120"/>
                <a:cs typeface="Calibri" panose="020F0502020204030204" pitchFamily="34" charset="0"/>
              </a:rPr>
              <a:t>(15%)</a:t>
            </a:r>
            <a:endParaRPr lang="en-US" altLang="zh-TW" sz="3600" kern="100" dirty="0">
              <a:latin typeface="微軟正黑體" panose="020B0604030504040204" pitchFamily="34" charset="-120"/>
              <a:ea typeface="微軟正黑體" panose="020B0604030504040204" pitchFamily="34" charset="-120"/>
              <a:cs typeface="Calibri" panose="020F0502020204030204" pitchFamily="34" charset="0"/>
            </a:endParaRPr>
          </a:p>
          <a:p>
            <a:pPr marL="0" indent="0">
              <a:buNone/>
            </a:pPr>
            <a:r>
              <a:rPr lang="en-US" altLang="zh-TW" sz="3600" kern="100" dirty="0">
                <a:effectLst/>
                <a:latin typeface="微軟正黑體" panose="020B0604030504040204" pitchFamily="34" charset="-120"/>
                <a:ea typeface="微軟正黑體" panose="020B0604030504040204" pitchFamily="34" charset="-120"/>
                <a:cs typeface="Calibri" panose="020F0502020204030204" pitchFamily="34" charset="0"/>
              </a:rPr>
              <a:t>(4)</a:t>
            </a:r>
            <a:r>
              <a:rPr lang="zh-TW" altLang="zh-TW" sz="3600" kern="100" dirty="0">
                <a:effectLst/>
                <a:latin typeface="微軟正黑體" panose="020B0604030504040204" pitchFamily="34" charset="-120"/>
                <a:ea typeface="微軟正黑體" panose="020B0604030504040204" pitchFamily="34" charset="-120"/>
                <a:cs typeface="Calibri" panose="020F0502020204030204" pitchFamily="34" charset="0"/>
              </a:rPr>
              <a:t>創意性</a:t>
            </a:r>
            <a:r>
              <a:rPr lang="en-US" altLang="zh-TW" sz="3600" kern="100" dirty="0">
                <a:effectLst/>
                <a:latin typeface="微軟正黑體" panose="020B0604030504040204" pitchFamily="34" charset="-120"/>
                <a:ea typeface="微軟正黑體" panose="020B0604030504040204" pitchFamily="34" charset="-120"/>
                <a:cs typeface="Calibri" panose="020F0502020204030204" pitchFamily="34" charset="0"/>
              </a:rPr>
              <a:t>(30%)</a:t>
            </a:r>
            <a:endParaRPr lang="en-US" altLang="zh-TW" sz="3600" kern="100" dirty="0">
              <a:latin typeface="微軟正黑體" panose="020B0604030504040204" pitchFamily="34" charset="-120"/>
              <a:ea typeface="微軟正黑體" panose="020B0604030504040204" pitchFamily="34" charset="-120"/>
              <a:cs typeface="Calibri" panose="020F0502020204030204" pitchFamily="34" charset="0"/>
            </a:endParaRPr>
          </a:p>
          <a:p>
            <a:pPr marL="0" indent="0">
              <a:buNone/>
            </a:pPr>
            <a:r>
              <a:rPr lang="en-US" altLang="zh-TW" sz="3600" kern="100" dirty="0">
                <a:effectLst/>
                <a:latin typeface="微軟正黑體" panose="020B0604030504040204" pitchFamily="34" charset="-120"/>
                <a:ea typeface="微軟正黑體" panose="020B0604030504040204" pitchFamily="34" charset="-120"/>
                <a:cs typeface="Calibri" panose="020F0502020204030204" pitchFamily="34" charset="0"/>
              </a:rPr>
              <a:t>(5)</a:t>
            </a:r>
            <a:r>
              <a:rPr lang="zh-TW" altLang="zh-TW" sz="3600" kern="100" dirty="0">
                <a:effectLst/>
                <a:latin typeface="微軟正黑體" panose="020B0604030504040204" pitchFamily="34" charset="-120"/>
                <a:ea typeface="微軟正黑體" panose="020B0604030504040204" pitchFamily="34" charset="-120"/>
                <a:cs typeface="Calibri" panose="020F0502020204030204" pitchFamily="34" charset="0"/>
              </a:rPr>
              <a:t>口述</a:t>
            </a:r>
            <a:r>
              <a:rPr lang="en-US" altLang="zh-TW" sz="3600" kern="100" dirty="0">
                <a:effectLst/>
                <a:latin typeface="微軟正黑體" panose="020B0604030504040204" pitchFamily="34" charset="-120"/>
                <a:ea typeface="微軟正黑體" panose="020B0604030504040204" pitchFamily="34" charset="-120"/>
                <a:cs typeface="Calibri" panose="020F0502020204030204" pitchFamily="34" charset="0"/>
              </a:rPr>
              <a:t>(10%)</a:t>
            </a:r>
            <a:endParaRPr lang="zh-TW" altLang="en-US" sz="3600" dirty="0">
              <a:latin typeface="微軟正黑體" panose="020B0604030504040204" pitchFamily="34" charset="-120"/>
              <a:ea typeface="微軟正黑體" panose="020B0604030504040204" pitchFamily="34" charset="-120"/>
            </a:endParaRPr>
          </a:p>
        </p:txBody>
      </p:sp>
      <p:pic>
        <p:nvPicPr>
          <p:cNvPr id="4" name="Picture 2" descr="https://scontent.ftpe4-1.fna.fbcdn.net/v/t1.0-9/14695517_10207093848854062_7678694010449783684_n.jpg?oh=7634041f3a9827fb845d0fb8d64c80ff&amp;oe=58C1E6E8">
            <a:extLst>
              <a:ext uri="{FF2B5EF4-FFF2-40B4-BE49-F238E27FC236}">
                <a16:creationId xmlns:a16="http://schemas.microsoft.com/office/drawing/2014/main" id="{D2AC0D4C-8D3B-4672-88B0-0CB36964C60A}"/>
              </a:ext>
            </a:extLst>
          </p:cNvPr>
          <p:cNvPicPr>
            <a:picLocks noChangeAspect="1" noChangeArrowheads="1"/>
          </p:cNvPicPr>
          <p:nvPr/>
        </p:nvPicPr>
        <p:blipFill>
          <a:blip r:embed="rId2" cstate="print"/>
          <a:srcRect/>
          <a:stretch>
            <a:fillRect/>
          </a:stretch>
        </p:blipFill>
        <p:spPr bwMode="auto">
          <a:xfrm>
            <a:off x="9759549" y="284176"/>
            <a:ext cx="2102152" cy="1208459"/>
          </a:xfrm>
          <a:prstGeom prst="rect">
            <a:avLst/>
          </a:prstGeom>
          <a:noFill/>
        </p:spPr>
      </p:pic>
    </p:spTree>
    <p:extLst>
      <p:ext uri="{BB962C8B-B14F-4D97-AF65-F5344CB8AC3E}">
        <p14:creationId xmlns:p14="http://schemas.microsoft.com/office/powerpoint/2010/main" val="8654313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s://scontent.ftpe4-1.fna.fbcdn.net/v/t1.0-9/14695517_10207093848854062_7678694010449783684_n.jpg?oh=7634041f3a9827fb845d0fb8d64c80ff&amp;oe=58C1E6E8">
            <a:extLst>
              <a:ext uri="{FF2B5EF4-FFF2-40B4-BE49-F238E27FC236}">
                <a16:creationId xmlns:a16="http://schemas.microsoft.com/office/drawing/2014/main" id="{2E4CD078-4CCE-48F9-95EF-86B2CBD77220}"/>
              </a:ext>
            </a:extLst>
          </p:cNvPr>
          <p:cNvPicPr>
            <a:picLocks noChangeAspect="1" noChangeArrowheads="1"/>
          </p:cNvPicPr>
          <p:nvPr/>
        </p:nvPicPr>
        <p:blipFill>
          <a:blip r:embed="rId3" cstate="print"/>
          <a:srcRect/>
          <a:stretch>
            <a:fillRect/>
          </a:stretch>
        </p:blipFill>
        <p:spPr bwMode="auto">
          <a:xfrm>
            <a:off x="9935923" y="371653"/>
            <a:ext cx="2102152" cy="1208459"/>
          </a:xfrm>
          <a:prstGeom prst="rect">
            <a:avLst/>
          </a:prstGeom>
          <a:noFill/>
        </p:spPr>
      </p:pic>
      <p:sp>
        <p:nvSpPr>
          <p:cNvPr id="3" name="內容版面配置區 2"/>
          <p:cNvSpPr>
            <a:spLocks noGrp="1"/>
          </p:cNvSpPr>
          <p:nvPr>
            <p:ph sz="quarter" idx="13"/>
          </p:nvPr>
        </p:nvSpPr>
        <p:spPr>
          <a:xfrm>
            <a:off x="286791" y="2479034"/>
            <a:ext cx="10394707" cy="3311189"/>
          </a:xfrm>
        </p:spPr>
        <p:txBody>
          <a:bodyPr>
            <a:normAutofit/>
          </a:bodyPr>
          <a:lstStyle/>
          <a:p>
            <a:r>
              <a:rPr lang="zh-TW" altLang="en-US" sz="2800" dirty="0">
                <a:latin typeface="微軟正黑體" panose="020B0604030504040204" pitchFamily="34" charset="-120"/>
                <a:ea typeface="微軟正黑體" panose="020B0604030504040204" pitchFamily="34" charset="-120"/>
              </a:rPr>
              <a:t>參與預選賽之學校即可獲得</a:t>
            </a:r>
            <a:endParaRPr lang="en-US" altLang="zh-TW" sz="2800" dirty="0">
              <a:latin typeface="微軟正黑體" panose="020B0604030504040204" pitchFamily="34" charset="-120"/>
              <a:ea typeface="微軟正黑體" panose="020B0604030504040204" pitchFamily="34" charset="-120"/>
            </a:endParaRPr>
          </a:p>
          <a:p>
            <a:pPr marL="0" indent="0">
              <a:buNone/>
            </a:pPr>
            <a:r>
              <a:rPr lang="zh-TW" altLang="en-US" sz="2800" dirty="0">
                <a:latin typeface="微軟正黑體" panose="020B0604030504040204" pitchFamily="34" charset="-120"/>
                <a:ea typeface="微軟正黑體" panose="020B0604030504040204" pitchFamily="34" charset="-120"/>
              </a:rPr>
              <a:t>  科丁小學</a:t>
            </a:r>
            <a:r>
              <a:rPr lang="en-US" altLang="zh-TW" sz="2800" dirty="0" err="1">
                <a:latin typeface="微軟正黑體" panose="020B0604030504040204" pitchFamily="34" charset="-120"/>
                <a:ea typeface="微軟正黑體" panose="020B0604030504040204" pitchFamily="34" charset="-120"/>
              </a:rPr>
              <a:t>PK</a:t>
            </a:r>
            <a:r>
              <a:rPr lang="zh-TW" altLang="en-US" sz="2800" dirty="0">
                <a:latin typeface="微軟正黑體" panose="020B0604030504040204" pitchFamily="34" charset="-120"/>
                <a:ea typeface="微軟正黑體" panose="020B0604030504040204" pitchFamily="34" charset="-120"/>
              </a:rPr>
              <a:t>賽刻花參賽證明獎牌一面</a:t>
            </a:r>
            <a:endParaRPr lang="en-US" altLang="zh-TW" sz="2800" dirty="0">
              <a:latin typeface="微軟正黑體" panose="020B0604030504040204" pitchFamily="34" charset="-120"/>
              <a:ea typeface="微軟正黑體" panose="020B0604030504040204" pitchFamily="34" charset="-120"/>
            </a:endParaRPr>
          </a:p>
          <a:p>
            <a:endParaRPr lang="en-US" altLang="zh-TW" sz="2800" dirty="0">
              <a:latin typeface="微軟正黑體" panose="020B0604030504040204" pitchFamily="34" charset="-120"/>
              <a:ea typeface="微軟正黑體" panose="020B0604030504040204" pitchFamily="34" charset="-120"/>
            </a:endParaRPr>
          </a:p>
          <a:p>
            <a:r>
              <a:rPr lang="zh-TW" altLang="en-US" sz="2800" dirty="0">
                <a:latin typeface="微軟正黑體" panose="020B0604030504040204" pitchFamily="34" charset="-120"/>
                <a:ea typeface="微軟正黑體" panose="020B0604030504040204" pitchFamily="34" charset="-120"/>
              </a:rPr>
              <a:t>勝出隊伍即可參與科丁小學</a:t>
            </a:r>
            <a:r>
              <a:rPr lang="en-US" altLang="zh-TW" sz="2800" dirty="0" err="1">
                <a:latin typeface="微軟正黑體" panose="020B0604030504040204" pitchFamily="34" charset="-120"/>
                <a:ea typeface="微軟正黑體" panose="020B0604030504040204" pitchFamily="34" charset="-120"/>
              </a:rPr>
              <a:t>PK</a:t>
            </a:r>
            <a:r>
              <a:rPr lang="zh-TW" altLang="en-US" sz="2800" dirty="0">
                <a:latin typeface="微軟正黑體" panose="020B0604030504040204" pitchFamily="34" charset="-120"/>
                <a:ea typeface="微軟正黑體" panose="020B0604030504040204" pitchFamily="34" charset="-120"/>
              </a:rPr>
              <a:t>決賽</a:t>
            </a:r>
            <a:endParaRPr lang="en-US" altLang="zh-TW" sz="2800" dirty="0">
              <a:latin typeface="微軟正黑體" panose="020B0604030504040204" pitchFamily="34" charset="-120"/>
              <a:ea typeface="微軟正黑體" panose="020B0604030504040204" pitchFamily="34" charset="-120"/>
            </a:endParaRPr>
          </a:p>
          <a:p>
            <a:pPr marL="0" indent="0">
              <a:buNone/>
            </a:pPr>
            <a:r>
              <a:rPr lang="zh-TW" altLang="en-US" sz="2800" dirty="0">
                <a:latin typeface="微軟正黑體" panose="020B0604030504040204" pitchFamily="34" charset="-120"/>
                <a:ea typeface="微軟正黑體" panose="020B0604030504040204" pitchFamily="34" charset="-120"/>
              </a:rPr>
              <a:t>  並全額補助選手及指導老師食宿及交通費用</a:t>
            </a:r>
            <a:endParaRPr lang="en-US" altLang="zh-TW" sz="2800" dirty="0">
              <a:latin typeface="微軟正黑體" panose="020B0604030504040204" pitchFamily="34" charset="-120"/>
              <a:ea typeface="微軟正黑體" panose="020B0604030504040204" pitchFamily="34" charset="-120"/>
            </a:endParaRPr>
          </a:p>
        </p:txBody>
      </p:sp>
      <p:sp>
        <p:nvSpPr>
          <p:cNvPr id="6" name="標題 5"/>
          <p:cNvSpPr>
            <a:spLocks noGrp="1"/>
          </p:cNvSpPr>
          <p:nvPr>
            <p:ph type="title"/>
          </p:nvPr>
        </p:nvSpPr>
        <p:spPr>
          <a:xfrm>
            <a:off x="379959" y="221502"/>
            <a:ext cx="9784080" cy="1508760"/>
          </a:xfrm>
        </p:spPr>
        <p:txBody>
          <a:bodyPr/>
          <a:lstStyle/>
          <a:p>
            <a:r>
              <a:rPr lang="zh-TW" altLang="en-US" dirty="0">
                <a:latin typeface="微軟正黑體" panose="020B0604030504040204" pitchFamily="34" charset="-120"/>
                <a:ea typeface="微軟正黑體" panose="020B0604030504040204" pitchFamily="34" charset="-120"/>
              </a:rPr>
              <a:t>預選賽獎勵</a:t>
            </a:r>
          </a:p>
        </p:txBody>
      </p:sp>
      <p:pic>
        <p:nvPicPr>
          <p:cNvPr id="7" name="圖片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563674" y="2732886"/>
            <a:ext cx="4358023" cy="2354502"/>
          </a:xfrm>
          <a:prstGeom prst="rect">
            <a:avLst/>
          </a:prstGeom>
        </p:spPr>
      </p:pic>
    </p:spTree>
    <p:custDataLst>
      <p:tags r:id="rId1"/>
    </p:custDataLst>
    <p:extLst>
      <p:ext uri="{BB962C8B-B14F-4D97-AF65-F5344CB8AC3E}">
        <p14:creationId xmlns:p14="http://schemas.microsoft.com/office/powerpoint/2010/main" val="2105688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ED56A01E-D5BC-4890-9389-C653BB811A31}"/>
              </a:ext>
            </a:extLst>
          </p:cNvPr>
          <p:cNvSpPr>
            <a:spLocks noGrp="1"/>
          </p:cNvSpPr>
          <p:nvPr>
            <p:ph type="title"/>
          </p:nvPr>
        </p:nvSpPr>
        <p:spPr>
          <a:xfrm>
            <a:off x="610308" y="411242"/>
            <a:ext cx="10396882" cy="1151965"/>
          </a:xfrm>
        </p:spPr>
        <p:txBody>
          <a:bodyPr/>
          <a:lstStyle/>
          <a:p>
            <a:r>
              <a:rPr lang="zh-TW" altLang="en-US" dirty="0">
                <a:latin typeface="微軟正黑體" panose="020B0604030504040204" pitchFamily="34" charset="-120"/>
                <a:ea typeface="微軟正黑體" panose="020B0604030504040204" pitchFamily="34" charset="-120"/>
              </a:rPr>
              <a:t>題目參考</a:t>
            </a:r>
            <a:r>
              <a:rPr lang="zh-TW" altLang="en-US" dirty="0"/>
              <a:t>：</a:t>
            </a:r>
          </a:p>
        </p:txBody>
      </p:sp>
      <p:sp>
        <p:nvSpPr>
          <p:cNvPr id="6" name="文字方塊 5">
            <a:extLst>
              <a:ext uri="{FF2B5EF4-FFF2-40B4-BE49-F238E27FC236}">
                <a16:creationId xmlns:a16="http://schemas.microsoft.com/office/drawing/2014/main" id="{D41649F2-B395-4FEE-98A4-FCB0F16C1DCF}"/>
              </a:ext>
            </a:extLst>
          </p:cNvPr>
          <p:cNvSpPr txBox="1"/>
          <p:nvPr/>
        </p:nvSpPr>
        <p:spPr>
          <a:xfrm>
            <a:off x="610307" y="1841809"/>
            <a:ext cx="8539517" cy="5262979"/>
          </a:xfrm>
          <a:prstGeom prst="rect">
            <a:avLst/>
          </a:prstGeom>
          <a:noFill/>
        </p:spPr>
        <p:txBody>
          <a:bodyPr wrap="none" rtlCol="0">
            <a:spAutoFit/>
          </a:bodyPr>
          <a:lstStyle/>
          <a:p>
            <a:pPr marL="342900" indent="-342900">
              <a:spcAft>
                <a:spcPts val="250"/>
              </a:spcAft>
              <a:buFont typeface="Arial" panose="020B0604020202020204" pitchFamily="34" charset="0"/>
              <a:buChar char="•"/>
            </a:pPr>
            <a:r>
              <a:rPr lang="zh-TW" altLang="en-US" sz="2400" dirty="0">
                <a:solidFill>
                  <a:schemeClr val="bg1"/>
                </a:solidFill>
                <a:latin typeface="微軟正黑體" panose="020B0604030504040204" pitchFamily="34" charset="-120"/>
                <a:ea typeface="微軟正黑體" panose="020B0604030504040204" pitchFamily="34" charset="-120"/>
              </a:rPr>
              <a:t>出題方向：</a:t>
            </a:r>
            <a:endParaRPr lang="en-US" altLang="zh-TW" sz="2400" dirty="0">
              <a:solidFill>
                <a:schemeClr val="bg1"/>
              </a:solidFill>
              <a:latin typeface="微軟正黑體" panose="020B0604030504040204" pitchFamily="34" charset="-120"/>
              <a:ea typeface="微軟正黑體" panose="020B0604030504040204" pitchFamily="34" charset="-120"/>
            </a:endParaRPr>
          </a:p>
          <a:p>
            <a:pPr lvl="1">
              <a:spcAft>
                <a:spcPts val="250"/>
              </a:spcAft>
            </a:pPr>
            <a:r>
              <a:rPr lang="zh-TW" altLang="en-US" sz="2400" dirty="0">
                <a:latin typeface="微軟正黑體" panose="020B0604030504040204" pitchFamily="34" charset="-120"/>
                <a:ea typeface="微軟正黑體" panose="020B0604030504040204" pitchFamily="34" charset="-120"/>
              </a:rPr>
              <a:t>以科丁小學</a:t>
            </a:r>
            <a:r>
              <a:rPr lang="en-US" altLang="zh-TW" sz="2400" dirty="0">
                <a:latin typeface="微軟正黑體" panose="020B0604030504040204" pitchFamily="34" charset="-120"/>
                <a:ea typeface="微軟正黑體" panose="020B0604030504040204" pitchFamily="34" charset="-120"/>
              </a:rPr>
              <a:t>110</a:t>
            </a:r>
            <a:r>
              <a:rPr lang="zh-TW" altLang="en-US" sz="2400" dirty="0">
                <a:latin typeface="微軟正黑體" panose="020B0604030504040204" pitchFamily="34" charset="-120"/>
                <a:ea typeface="微軟正黑體" panose="020B0604030504040204" pitchFamily="34" charset="-120"/>
              </a:rPr>
              <a:t>學年度三上及六上課成為考試範本</a:t>
            </a:r>
            <a:endParaRPr lang="en-US" altLang="zh-TW" sz="2400" dirty="0">
              <a:latin typeface="微軟正黑體" panose="020B0604030504040204" pitchFamily="34" charset="-120"/>
              <a:ea typeface="微軟正黑體" panose="020B0604030504040204" pitchFamily="34" charset="-120"/>
            </a:endParaRPr>
          </a:p>
          <a:p>
            <a:pPr lvl="1">
              <a:spcAft>
                <a:spcPts val="250"/>
              </a:spcAft>
            </a:pPr>
            <a:r>
              <a:rPr lang="zh-TW" altLang="zh-TW" sz="2400" dirty="0">
                <a:latin typeface="微軟正黑體" panose="020B0604030504040204" pitchFamily="34" charset="-120"/>
                <a:ea typeface="微軟正黑體" panose="020B0604030504040204" pitchFamily="34" charset="-120"/>
              </a:rPr>
              <a:t>命題以國小</a:t>
            </a:r>
            <a:r>
              <a:rPr lang="en-US" altLang="zh-TW" sz="2400" dirty="0">
                <a:latin typeface="微軟正黑體" panose="020B0604030504040204" pitchFamily="34" charset="-120"/>
                <a:ea typeface="微軟正黑體" panose="020B0604030504040204" pitchFamily="34" charset="-120"/>
              </a:rPr>
              <a:t> 108 </a:t>
            </a:r>
            <a:r>
              <a:rPr lang="zh-TW" altLang="zh-TW" sz="2400" dirty="0">
                <a:latin typeface="微軟正黑體" panose="020B0604030504040204" pitchFamily="34" charset="-120"/>
                <a:ea typeface="微軟正黑體" panose="020B0604030504040204" pitchFamily="34" charset="-120"/>
              </a:rPr>
              <a:t>課程綱要，七大領域</a:t>
            </a:r>
            <a:endParaRPr lang="en-US" altLang="zh-TW" sz="2400" dirty="0">
              <a:latin typeface="微軟正黑體" panose="020B0604030504040204" pitchFamily="34" charset="-120"/>
              <a:ea typeface="微軟正黑體" panose="020B0604030504040204" pitchFamily="34" charset="-120"/>
            </a:endParaRPr>
          </a:p>
          <a:p>
            <a:pPr lvl="1">
              <a:spcAft>
                <a:spcPts val="250"/>
              </a:spcAft>
            </a:pPr>
            <a:r>
              <a:rPr lang="en-US" altLang="zh-TW" sz="2400" dirty="0">
                <a:latin typeface="微軟正黑體" panose="020B0604030504040204" pitchFamily="34" charset="-120"/>
                <a:ea typeface="微軟正黑體" panose="020B0604030504040204" pitchFamily="34" charset="-120"/>
              </a:rPr>
              <a:t>(</a:t>
            </a:r>
            <a:r>
              <a:rPr lang="zh-TW" altLang="zh-TW" sz="2400" dirty="0">
                <a:latin typeface="微軟正黑體" panose="020B0604030504040204" pitchFamily="34" charset="-120"/>
                <a:ea typeface="微軟正黑體" panose="020B0604030504040204" pitchFamily="34" charset="-120"/>
              </a:rPr>
              <a:t>語文、數學、自然、社會、健體、藝文、綜合</a:t>
            </a:r>
            <a:r>
              <a:rPr lang="en-US" altLang="zh-TW" sz="2400" dirty="0">
                <a:latin typeface="微軟正黑體" panose="020B0604030504040204" pitchFamily="34" charset="-120"/>
                <a:ea typeface="微軟正黑體" panose="020B0604030504040204" pitchFamily="34" charset="-120"/>
              </a:rPr>
              <a:t>)</a:t>
            </a:r>
            <a:r>
              <a:rPr lang="zh-TW" altLang="zh-TW" sz="2400" dirty="0">
                <a:latin typeface="微軟正黑體" panose="020B0604030504040204" pitchFamily="34" charset="-120"/>
                <a:ea typeface="微軟正黑體" panose="020B0604030504040204" pitchFamily="34" charset="-120"/>
              </a:rPr>
              <a:t>為命題依據</a:t>
            </a:r>
            <a:endParaRPr lang="en-US" altLang="zh-TW" sz="2400" kern="100" dirty="0">
              <a:effectLst/>
              <a:latin typeface="微軟正黑體" panose="020B0604030504040204" pitchFamily="34" charset="-120"/>
              <a:ea typeface="微軟正黑體" panose="020B0604030504040204" pitchFamily="34" charset="-120"/>
            </a:endParaRPr>
          </a:p>
          <a:p>
            <a:pPr lvl="0" algn="l">
              <a:spcAft>
                <a:spcPts val="250"/>
              </a:spcAft>
            </a:pPr>
            <a:endParaRPr lang="en-US" altLang="zh-TW" sz="2400" kern="100" dirty="0">
              <a:solidFill>
                <a:srgbClr val="00000A"/>
              </a:solidFill>
              <a:effectLst/>
              <a:latin typeface="微軟正黑體" panose="020B0604030504040204" pitchFamily="34" charset="-120"/>
              <a:ea typeface="微軟正黑體" panose="020B0604030504040204" pitchFamily="34" charset="-120"/>
            </a:endParaRPr>
          </a:p>
          <a:p>
            <a:pPr marL="342900" lvl="0" indent="-342900" algn="l">
              <a:spcAft>
                <a:spcPts val="250"/>
              </a:spcAft>
              <a:buFont typeface="Arial" panose="020B0604020202020204" pitchFamily="34" charset="0"/>
              <a:buChar char="•"/>
            </a:pPr>
            <a:r>
              <a:rPr lang="zh-TW" altLang="en-US" sz="2400" kern="100" dirty="0">
                <a:solidFill>
                  <a:srgbClr val="00000A"/>
                </a:solidFill>
                <a:effectLst/>
                <a:latin typeface="微軟正黑體" panose="020B0604030504040204" pitchFamily="34" charset="-120"/>
                <a:ea typeface="微軟正黑體" panose="020B0604030504040204" pitchFamily="34" charset="-120"/>
              </a:rPr>
              <a:t>題目參考：</a:t>
            </a:r>
            <a:endParaRPr lang="en-US" altLang="zh-TW" sz="2400" kern="100" dirty="0">
              <a:solidFill>
                <a:srgbClr val="00000A"/>
              </a:solidFill>
              <a:effectLst/>
              <a:latin typeface="微軟正黑體" panose="020B0604030504040204" pitchFamily="34" charset="-120"/>
              <a:ea typeface="微軟正黑體" panose="020B0604030504040204" pitchFamily="34" charset="-120"/>
            </a:endParaRPr>
          </a:p>
          <a:p>
            <a:pPr lvl="1">
              <a:spcAft>
                <a:spcPts val="250"/>
              </a:spcAft>
            </a:pPr>
            <a:r>
              <a:rPr lang="zh-TW" altLang="zh-TW" sz="2400" kern="100" dirty="0">
                <a:solidFill>
                  <a:srgbClr val="00000A"/>
                </a:solidFill>
                <a:effectLst/>
                <a:latin typeface="微軟正黑體" panose="020B0604030504040204" pitchFamily="34" charset="-120"/>
                <a:ea typeface="微軟正黑體" panose="020B0604030504040204" pitchFamily="34" charset="-120"/>
              </a:rPr>
              <a:t>各領域題目連結</a:t>
            </a:r>
            <a:endParaRPr lang="en-US" altLang="zh-TW" sz="2400" kern="100" dirty="0">
              <a:solidFill>
                <a:srgbClr val="00000A"/>
              </a:solidFill>
              <a:effectLst/>
              <a:latin typeface="微軟正黑體" panose="020B0604030504040204" pitchFamily="34" charset="-120"/>
              <a:ea typeface="微軟正黑體" panose="020B0604030504040204" pitchFamily="34" charset="-120"/>
            </a:endParaRPr>
          </a:p>
          <a:p>
            <a:pPr lvl="1">
              <a:spcAft>
                <a:spcPts val="250"/>
              </a:spcAft>
            </a:pPr>
            <a:r>
              <a:rPr lang="en-US" altLang="zh-TW" sz="2400" u="sng" kern="100" dirty="0">
                <a:effectLst/>
                <a:latin typeface="微軟正黑體" panose="020B0604030504040204" pitchFamily="34" charset="-120"/>
                <a:ea typeface="微軟正黑體" panose="020B0604030504040204" pitchFamily="34" charset="-120"/>
                <a:hlinkClick r:id="rId3">
                  <a:extLst>
                    <a:ext uri="{A12FA001-AC4F-418D-AE19-62706E023703}">
                      <ahyp:hlinkClr xmlns:ahyp="http://schemas.microsoft.com/office/drawing/2018/hyperlinkcolor" val="tx"/>
                    </a:ext>
                  </a:extLst>
                </a:hlinkClick>
              </a:rPr>
              <a:t>https://</a:t>
            </a:r>
            <a:r>
              <a:rPr lang="en-US" altLang="zh-TW" sz="2400" u="sng" kern="100" dirty="0" err="1">
                <a:effectLst/>
                <a:latin typeface="微軟正黑體" panose="020B0604030504040204" pitchFamily="34" charset="-120"/>
                <a:ea typeface="微軟正黑體" panose="020B0604030504040204" pitchFamily="34" charset="-120"/>
                <a:hlinkClick r:id="rId3">
                  <a:extLst>
                    <a:ext uri="{A12FA001-AC4F-418D-AE19-62706E023703}">
                      <ahyp:hlinkClr xmlns:ahyp="http://schemas.microsoft.com/office/drawing/2018/hyperlinkcolor" val="tx"/>
                    </a:ext>
                  </a:extLst>
                </a:hlinkClick>
              </a:rPr>
              <a:t>reurl.cc</a:t>
            </a:r>
            <a:r>
              <a:rPr lang="en-US" altLang="zh-TW" sz="2400" u="sng" kern="100" dirty="0">
                <a:effectLst/>
                <a:latin typeface="微軟正黑體" panose="020B0604030504040204" pitchFamily="34" charset="-120"/>
                <a:ea typeface="微軟正黑體" panose="020B0604030504040204" pitchFamily="34" charset="-120"/>
                <a:hlinkClick r:id="rId3">
                  <a:extLst>
                    <a:ext uri="{A12FA001-AC4F-418D-AE19-62706E023703}">
                      <ahyp:hlinkClr xmlns:ahyp="http://schemas.microsoft.com/office/drawing/2018/hyperlinkcolor" val="tx"/>
                    </a:ext>
                  </a:extLst>
                </a:hlinkClick>
              </a:rPr>
              <a:t>/</a:t>
            </a:r>
            <a:r>
              <a:rPr lang="en-US" altLang="zh-TW" sz="2400" u="sng" kern="100" dirty="0" err="1">
                <a:effectLst/>
                <a:latin typeface="微軟正黑體" panose="020B0604030504040204" pitchFamily="34" charset="-120"/>
                <a:ea typeface="微軟正黑體" panose="020B0604030504040204" pitchFamily="34" charset="-120"/>
                <a:hlinkClick r:id="rId3">
                  <a:extLst>
                    <a:ext uri="{A12FA001-AC4F-418D-AE19-62706E023703}">
                      <ahyp:hlinkClr xmlns:ahyp="http://schemas.microsoft.com/office/drawing/2018/hyperlinkcolor" val="tx"/>
                    </a:ext>
                  </a:extLst>
                </a:hlinkClick>
              </a:rPr>
              <a:t>kVVlxb</a:t>
            </a:r>
            <a:endParaRPr lang="en-US" altLang="zh-TW" sz="2400" u="sng" kern="100" dirty="0">
              <a:solidFill>
                <a:srgbClr val="00000A"/>
              </a:solidFill>
              <a:latin typeface="微軟正黑體" panose="020B0604030504040204" pitchFamily="34" charset="-120"/>
              <a:ea typeface="微軟正黑體" panose="020B0604030504040204" pitchFamily="34" charset="-120"/>
            </a:endParaRPr>
          </a:p>
          <a:p>
            <a:pPr lvl="1">
              <a:spcAft>
                <a:spcPts val="250"/>
              </a:spcAft>
            </a:pPr>
            <a:r>
              <a:rPr lang="en-US" altLang="zh-TW" sz="2400" kern="100" dirty="0">
                <a:solidFill>
                  <a:srgbClr val="00000A"/>
                </a:solidFill>
                <a:effectLst/>
                <a:latin typeface="微軟正黑體" panose="020B0604030504040204" pitchFamily="34" charset="-120"/>
                <a:ea typeface="微軟正黑體" panose="020B0604030504040204" pitchFamily="34" charset="-120"/>
              </a:rPr>
              <a:t>HOC</a:t>
            </a:r>
            <a:r>
              <a:rPr lang="zh-TW" altLang="zh-TW" sz="2400" kern="100" dirty="0">
                <a:solidFill>
                  <a:srgbClr val="00000A"/>
                </a:solidFill>
                <a:effectLst/>
                <a:latin typeface="微軟正黑體" panose="020B0604030504040204" pitchFamily="34" charset="-120"/>
                <a:ea typeface="微軟正黑體" panose="020B0604030504040204" pitchFamily="34" charset="-120"/>
              </a:rPr>
              <a:t>題目連結</a:t>
            </a:r>
            <a:endParaRPr lang="en-US" altLang="zh-TW" sz="2400" kern="100" dirty="0">
              <a:solidFill>
                <a:srgbClr val="00000A"/>
              </a:solidFill>
              <a:latin typeface="微軟正黑體" panose="020B0604030504040204" pitchFamily="34" charset="-120"/>
              <a:ea typeface="微軟正黑體" panose="020B0604030504040204" pitchFamily="34" charset="-120"/>
            </a:endParaRPr>
          </a:p>
          <a:p>
            <a:pPr lvl="1">
              <a:spcAft>
                <a:spcPts val="250"/>
              </a:spcAft>
            </a:pPr>
            <a:r>
              <a:rPr lang="en-US" altLang="zh-TW" sz="2400" u="sng" kern="100" dirty="0">
                <a:effectLst/>
                <a:latin typeface="微軟正黑體" panose="020B0604030504040204" pitchFamily="34" charset="-120"/>
                <a:ea typeface="微軟正黑體" panose="020B0604030504040204" pitchFamily="34" charset="-120"/>
                <a:hlinkClick r:id="rId4">
                  <a:extLst>
                    <a:ext uri="{A12FA001-AC4F-418D-AE19-62706E023703}">
                      <ahyp:hlinkClr xmlns:ahyp="http://schemas.microsoft.com/office/drawing/2018/hyperlinkcolor" val="tx"/>
                    </a:ext>
                  </a:extLst>
                </a:hlinkClick>
              </a:rPr>
              <a:t>https://studio.code.org/s/coursed-2017</a:t>
            </a:r>
            <a:endParaRPr lang="en-US" altLang="zh-TW" sz="2400" kern="100" dirty="0">
              <a:latin typeface="微軟正黑體" panose="020B0604030504040204" pitchFamily="34" charset="-120"/>
              <a:ea typeface="微軟正黑體" panose="020B0604030504040204" pitchFamily="34" charset="-120"/>
            </a:endParaRPr>
          </a:p>
          <a:p>
            <a:pPr lvl="1">
              <a:spcAft>
                <a:spcPts val="250"/>
              </a:spcAft>
            </a:pPr>
            <a:r>
              <a:rPr lang="en-US" altLang="zh-TW" sz="2400" u="sng" kern="100" dirty="0">
                <a:effectLst/>
                <a:latin typeface="微軟正黑體" panose="020B0604030504040204" pitchFamily="34" charset="-120"/>
                <a:ea typeface="微軟正黑體" panose="020B0604030504040204" pitchFamily="34" charset="-120"/>
                <a:hlinkClick r:id="rId5">
                  <a:extLst>
                    <a:ext uri="{A12FA001-AC4F-418D-AE19-62706E023703}">
                      <ahyp:hlinkClr xmlns:ahyp="http://schemas.microsoft.com/office/drawing/2018/hyperlinkcolor" val="tx"/>
                    </a:ext>
                  </a:extLst>
                </a:hlinkClick>
              </a:rPr>
              <a:t>https://studio.code.org/s/coursee-2017</a:t>
            </a:r>
            <a:endParaRPr lang="en-US" altLang="zh-TW" sz="2400" kern="100" dirty="0">
              <a:latin typeface="微軟正黑體" panose="020B0604030504040204" pitchFamily="34" charset="-120"/>
              <a:ea typeface="微軟正黑體" panose="020B0604030504040204" pitchFamily="34" charset="-120"/>
            </a:endParaRPr>
          </a:p>
          <a:p>
            <a:pPr lvl="1">
              <a:spcAft>
                <a:spcPts val="250"/>
              </a:spcAft>
            </a:pPr>
            <a:r>
              <a:rPr lang="en-US" altLang="zh-TW" sz="2400" u="sng" kern="100" dirty="0">
                <a:effectLst/>
                <a:latin typeface="微軟正黑體" panose="020B0604030504040204" pitchFamily="34" charset="-120"/>
                <a:ea typeface="微軟正黑體" panose="020B0604030504040204" pitchFamily="34" charset="-120"/>
                <a:hlinkClick r:id="rId6">
                  <a:extLst>
                    <a:ext uri="{A12FA001-AC4F-418D-AE19-62706E023703}">
                      <ahyp:hlinkClr xmlns:ahyp="http://schemas.microsoft.com/office/drawing/2018/hyperlinkcolor" val="tx"/>
                    </a:ext>
                  </a:extLst>
                </a:hlinkClick>
              </a:rPr>
              <a:t>https://studio.code.org/s/coursef-2017</a:t>
            </a:r>
            <a:endParaRPr lang="zh-TW" altLang="zh-TW" sz="2400" kern="100" dirty="0">
              <a:effectLst/>
              <a:latin typeface="微軟正黑體" panose="020B0604030504040204" pitchFamily="34" charset="-120"/>
              <a:ea typeface="微軟正黑體" panose="020B0604030504040204" pitchFamily="34" charset="-120"/>
            </a:endParaRPr>
          </a:p>
          <a:p>
            <a:endParaRPr lang="zh-TW" altLang="en-US" dirty="0"/>
          </a:p>
        </p:txBody>
      </p:sp>
      <p:pic>
        <p:nvPicPr>
          <p:cNvPr id="4" name="Picture 2" descr="https://scontent.ftpe4-1.fna.fbcdn.net/v/t1.0-9/14695517_10207093848854062_7678694010449783684_n.jpg?oh=7634041f3a9827fb845d0fb8d64c80ff&amp;oe=58C1E6E8">
            <a:extLst>
              <a:ext uri="{FF2B5EF4-FFF2-40B4-BE49-F238E27FC236}">
                <a16:creationId xmlns:a16="http://schemas.microsoft.com/office/drawing/2014/main" id="{DB023B8C-16A7-4009-AB27-A62215B1B0CE}"/>
              </a:ext>
            </a:extLst>
          </p:cNvPr>
          <p:cNvPicPr>
            <a:picLocks noChangeAspect="1" noChangeArrowheads="1"/>
          </p:cNvPicPr>
          <p:nvPr/>
        </p:nvPicPr>
        <p:blipFill>
          <a:blip r:embed="rId7" cstate="print"/>
          <a:srcRect/>
          <a:stretch>
            <a:fillRect/>
          </a:stretch>
        </p:blipFill>
        <p:spPr bwMode="auto">
          <a:xfrm>
            <a:off x="9750218" y="354748"/>
            <a:ext cx="2102152" cy="1208459"/>
          </a:xfrm>
          <a:prstGeom prst="rect">
            <a:avLst/>
          </a:prstGeom>
          <a:noFill/>
        </p:spPr>
      </p:pic>
    </p:spTree>
    <p:custDataLst>
      <p:tags r:id="rId1"/>
    </p:custDataLst>
    <p:extLst>
      <p:ext uri="{BB962C8B-B14F-4D97-AF65-F5344CB8AC3E}">
        <p14:creationId xmlns:p14="http://schemas.microsoft.com/office/powerpoint/2010/main" val="20703712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85550B7-A45B-42EB-961D-E050C40929DC}"/>
              </a:ext>
            </a:extLst>
          </p:cNvPr>
          <p:cNvSpPr>
            <a:spLocks noGrp="1"/>
          </p:cNvSpPr>
          <p:nvPr>
            <p:ph type="title"/>
          </p:nvPr>
        </p:nvSpPr>
        <p:spPr>
          <a:xfrm>
            <a:off x="704155" y="350678"/>
            <a:ext cx="9784080" cy="1508760"/>
          </a:xfrm>
        </p:spPr>
        <p:txBody>
          <a:bodyPr/>
          <a:lstStyle/>
          <a:p>
            <a:r>
              <a:rPr lang="zh-TW" altLang="en-US" dirty="0">
                <a:latin typeface="微軟正黑體" panose="020B0604030504040204" pitchFamily="34" charset="-120"/>
                <a:ea typeface="微軟正黑體" panose="020B0604030504040204" pitchFamily="34" charset="-120"/>
              </a:rPr>
              <a:t>對象：全國 </a:t>
            </a:r>
            <a:r>
              <a:rPr lang="en-US" altLang="zh-TW" dirty="0">
                <a:latin typeface="微軟正黑體" panose="020B0604030504040204" pitchFamily="34" charset="-120"/>
                <a:ea typeface="微軟正黑體" panose="020B0604030504040204" pitchFamily="34" charset="-120"/>
              </a:rPr>
              <a:t>101 </a:t>
            </a:r>
            <a:r>
              <a:rPr lang="zh-TW" altLang="en-US" dirty="0">
                <a:latin typeface="微軟正黑體" panose="020B0604030504040204" pitchFamily="34" charset="-120"/>
                <a:ea typeface="微軟正黑體" panose="020B0604030504040204" pitchFamily="34" charset="-120"/>
              </a:rPr>
              <a:t>所科丁小學學生</a:t>
            </a:r>
          </a:p>
        </p:txBody>
      </p:sp>
      <p:sp>
        <p:nvSpPr>
          <p:cNvPr id="3" name="內容版面配置區 2">
            <a:extLst>
              <a:ext uri="{FF2B5EF4-FFF2-40B4-BE49-F238E27FC236}">
                <a16:creationId xmlns:a16="http://schemas.microsoft.com/office/drawing/2014/main" id="{4BFD8E62-A2B5-4779-B978-08955B3BDBDF}"/>
              </a:ext>
            </a:extLst>
          </p:cNvPr>
          <p:cNvSpPr>
            <a:spLocks noGrp="1"/>
          </p:cNvSpPr>
          <p:nvPr>
            <p:ph sz="quarter" idx="13"/>
          </p:nvPr>
        </p:nvSpPr>
        <p:spPr>
          <a:xfrm>
            <a:off x="702426" y="2387593"/>
            <a:ext cx="10394707" cy="3311189"/>
          </a:xfrm>
        </p:spPr>
        <p:txBody>
          <a:bodyPr>
            <a:noAutofit/>
          </a:bodyPr>
          <a:lstStyle/>
          <a:p>
            <a:r>
              <a:rPr lang="zh-TW" altLang="en-US" sz="3500" dirty="0">
                <a:latin typeface="微軟正黑體" panose="020B0604030504040204" pitchFamily="34" charset="-120"/>
                <a:ea typeface="微軟正黑體" panose="020B0604030504040204" pitchFamily="34" charset="-120"/>
              </a:rPr>
              <a:t>預選賽參賽選手資格：由科丁小學</a:t>
            </a:r>
            <a:r>
              <a:rPr lang="en-US" altLang="zh-TW" sz="3500" dirty="0" err="1">
                <a:latin typeface="微軟正黑體" panose="020B0604030504040204" pitchFamily="34" charset="-120"/>
                <a:ea typeface="微軟正黑體" panose="020B0604030504040204" pitchFamily="34" charset="-120"/>
              </a:rPr>
              <a:t>PK</a:t>
            </a:r>
            <a:r>
              <a:rPr lang="zh-TW" altLang="en-US" sz="3500" dirty="0">
                <a:latin typeface="微軟正黑體" panose="020B0604030504040204" pitchFamily="34" charset="-120"/>
                <a:ea typeface="微軟正黑體" panose="020B0604030504040204" pitchFamily="34" charset="-120"/>
              </a:rPr>
              <a:t>賽初賽</a:t>
            </a:r>
            <a:r>
              <a:rPr lang="en-US" altLang="zh-TW" sz="3500" dirty="0">
                <a:latin typeface="微軟正黑體" panose="020B0604030504040204" pitchFamily="34" charset="-120"/>
                <a:ea typeface="微軟正黑體" panose="020B0604030504040204" pitchFamily="34" charset="-120"/>
              </a:rPr>
              <a:t>(</a:t>
            </a:r>
            <a:r>
              <a:rPr lang="en-US" altLang="zh-TW" sz="3500" dirty="0" err="1">
                <a:latin typeface="微軟正黑體" panose="020B0604030504040204" pitchFamily="34" charset="-120"/>
                <a:ea typeface="微軟正黑體" panose="020B0604030504040204" pitchFamily="34" charset="-120"/>
              </a:rPr>
              <a:t>Scratch3.0</a:t>
            </a:r>
            <a:r>
              <a:rPr lang="zh-TW" altLang="en-US" sz="3500" dirty="0">
                <a:latin typeface="微軟正黑體" panose="020B0604030504040204" pitchFamily="34" charset="-120"/>
                <a:ea typeface="微軟正黑體" panose="020B0604030504040204" pitchFamily="34" charset="-120"/>
              </a:rPr>
              <a:t>認證 </a:t>
            </a:r>
            <a:r>
              <a:rPr lang="en-US" altLang="zh-TW" sz="3500" dirty="0">
                <a:latin typeface="微軟正黑體" panose="020B0604030504040204" pitchFamily="34" charset="-120"/>
                <a:ea typeface="微軟正黑體" panose="020B0604030504040204" pitchFamily="34" charset="-120"/>
              </a:rPr>
              <a:t>&amp; </a:t>
            </a:r>
            <a:r>
              <a:rPr lang="en-US" altLang="zh-TW" sz="3500" dirty="0" err="1">
                <a:latin typeface="微軟正黑體" panose="020B0604030504040204" pitchFamily="34" charset="-120"/>
                <a:ea typeface="微軟正黑體" panose="020B0604030504040204" pitchFamily="34" charset="-120"/>
              </a:rPr>
              <a:t>GMCC</a:t>
            </a:r>
            <a:r>
              <a:rPr lang="en-US" altLang="zh-TW" sz="3500" dirty="0">
                <a:latin typeface="微軟正黑體" panose="020B0604030504040204" pitchFamily="34" charset="-120"/>
                <a:ea typeface="微軟正黑體" panose="020B0604030504040204" pitchFamily="34" charset="-120"/>
              </a:rPr>
              <a:t>)</a:t>
            </a:r>
            <a:r>
              <a:rPr lang="zh-TW" altLang="en-US" sz="3500" dirty="0">
                <a:latin typeface="微軟正黑體" panose="020B0604030504040204" pitchFamily="34" charset="-120"/>
                <a:ea typeface="微軟正黑體" panose="020B0604030504040204" pitchFamily="34" charset="-120"/>
              </a:rPr>
              <a:t>參與人數作為計分基準。取人數最多前兩名學校作為預選參賽者</a:t>
            </a:r>
            <a:endParaRPr lang="en-US" altLang="zh-TW" sz="3500" dirty="0">
              <a:latin typeface="微軟正黑體" panose="020B0604030504040204" pitchFamily="34" charset="-120"/>
              <a:ea typeface="微軟正黑體" panose="020B0604030504040204" pitchFamily="34" charset="-120"/>
            </a:endParaRPr>
          </a:p>
          <a:p>
            <a:r>
              <a:rPr lang="en-US" altLang="zh-TW" sz="3500" dirty="0">
                <a:latin typeface="微軟正黑體" panose="020B0604030504040204" pitchFamily="34" charset="-120"/>
                <a:ea typeface="微軟正黑體" panose="020B0604030504040204" pitchFamily="34" charset="-120"/>
              </a:rPr>
              <a:t>(</a:t>
            </a:r>
            <a:r>
              <a:rPr lang="zh-TW" altLang="en-US" sz="3500" dirty="0">
                <a:latin typeface="微軟正黑體" panose="020B0604030504040204" pitchFamily="34" charset="-120"/>
                <a:ea typeface="微軟正黑體" panose="020B0604030504040204" pitchFamily="34" charset="-120"/>
              </a:rPr>
              <a:t>參賽者由科丁聯盟協會各分會邀請</a:t>
            </a:r>
            <a:r>
              <a:rPr lang="en-US" altLang="zh-TW" sz="3500" dirty="0">
                <a:latin typeface="微軟正黑體" panose="020B0604030504040204" pitchFamily="34" charset="-120"/>
                <a:ea typeface="微軟正黑體" panose="020B0604030504040204" pitchFamily="34" charset="-120"/>
              </a:rPr>
              <a:t>)</a:t>
            </a:r>
            <a:br>
              <a:rPr lang="zh-TW" altLang="en-US" sz="3600" dirty="0">
                <a:latin typeface="微軟正黑體" panose="020B0604030504040204" pitchFamily="34" charset="-120"/>
                <a:ea typeface="微軟正黑體" panose="020B0604030504040204" pitchFamily="34" charset="-120"/>
              </a:rPr>
            </a:br>
            <a:endParaRPr lang="zh-TW" altLang="en-US" sz="3500" dirty="0">
              <a:latin typeface="微軟正黑體" panose="020B0604030504040204" pitchFamily="34" charset="-120"/>
              <a:ea typeface="微軟正黑體" panose="020B0604030504040204" pitchFamily="34" charset="-120"/>
            </a:endParaRPr>
          </a:p>
        </p:txBody>
      </p:sp>
      <p:pic>
        <p:nvPicPr>
          <p:cNvPr id="6" name="Picture 2" descr="https://scontent.ftpe4-1.fna.fbcdn.net/v/t1.0-9/14695517_10207093848854062_7678694010449783684_n.jpg?oh=7634041f3a9827fb845d0fb8d64c80ff&amp;oe=58C1E6E8">
            <a:extLst>
              <a:ext uri="{FF2B5EF4-FFF2-40B4-BE49-F238E27FC236}">
                <a16:creationId xmlns:a16="http://schemas.microsoft.com/office/drawing/2014/main" id="{1E10F3C0-0B4B-40CC-9506-F95BBAEA68FE}"/>
              </a:ext>
            </a:extLst>
          </p:cNvPr>
          <p:cNvPicPr>
            <a:picLocks noChangeAspect="1" noChangeArrowheads="1"/>
          </p:cNvPicPr>
          <p:nvPr/>
        </p:nvPicPr>
        <p:blipFill>
          <a:blip r:embed="rId3" cstate="print"/>
          <a:srcRect/>
          <a:stretch>
            <a:fillRect/>
          </a:stretch>
        </p:blipFill>
        <p:spPr bwMode="auto">
          <a:xfrm>
            <a:off x="9778210" y="284176"/>
            <a:ext cx="2102152" cy="1208459"/>
          </a:xfrm>
          <a:prstGeom prst="rect">
            <a:avLst/>
          </a:prstGeom>
          <a:noFill/>
        </p:spPr>
      </p:pic>
    </p:spTree>
    <p:custDataLst>
      <p:tags r:id="rId1"/>
    </p:custDataLst>
    <p:extLst>
      <p:ext uri="{BB962C8B-B14F-4D97-AF65-F5344CB8AC3E}">
        <p14:creationId xmlns:p14="http://schemas.microsoft.com/office/powerpoint/2010/main" val="32823979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4A0ED11-E64C-44C2-93A2-96EE099D39FA}"/>
              </a:ext>
            </a:extLst>
          </p:cNvPr>
          <p:cNvSpPr>
            <a:spLocks noGrp="1"/>
          </p:cNvSpPr>
          <p:nvPr>
            <p:ph type="title"/>
          </p:nvPr>
        </p:nvSpPr>
        <p:spPr>
          <a:xfrm>
            <a:off x="1202919" y="433806"/>
            <a:ext cx="9784080" cy="1508760"/>
          </a:xfrm>
        </p:spPr>
        <p:txBody>
          <a:bodyPr/>
          <a:lstStyle/>
          <a:p>
            <a:pPr algn="ctr"/>
            <a:r>
              <a:rPr lang="zh-TW" altLang="en-US" dirty="0">
                <a:latin typeface="微軟正黑體" panose="020B0604030504040204" pitchFamily="34" charset="-120"/>
                <a:ea typeface="微軟正黑體" panose="020B0604030504040204" pitchFamily="34" charset="-120"/>
              </a:rPr>
              <a:t>各區科丁小學初賽排名</a:t>
            </a:r>
          </a:p>
        </p:txBody>
      </p:sp>
      <p:pic>
        <p:nvPicPr>
          <p:cNvPr id="5" name="Picture 2" descr="https://scontent.ftpe4-1.fna.fbcdn.net/v/t1.0-9/14695517_10207093848854062_7678694010449783684_n.jpg?oh=7634041f3a9827fb845d0fb8d64c80ff&amp;oe=58C1E6E8">
            <a:extLst>
              <a:ext uri="{FF2B5EF4-FFF2-40B4-BE49-F238E27FC236}">
                <a16:creationId xmlns:a16="http://schemas.microsoft.com/office/drawing/2014/main" id="{BFFD9EAB-873E-4952-8D22-11A0A3336AFB}"/>
              </a:ext>
            </a:extLst>
          </p:cNvPr>
          <p:cNvPicPr>
            <a:picLocks noChangeAspect="1" noChangeArrowheads="1"/>
          </p:cNvPicPr>
          <p:nvPr/>
        </p:nvPicPr>
        <p:blipFill>
          <a:blip r:embed="rId3" cstate="print"/>
          <a:srcRect/>
          <a:stretch>
            <a:fillRect/>
          </a:stretch>
        </p:blipFill>
        <p:spPr bwMode="auto">
          <a:xfrm>
            <a:off x="9935923" y="364079"/>
            <a:ext cx="2102152" cy="1208459"/>
          </a:xfrm>
          <a:prstGeom prst="rect">
            <a:avLst/>
          </a:prstGeom>
          <a:noFill/>
        </p:spPr>
      </p:pic>
      <p:sp>
        <p:nvSpPr>
          <p:cNvPr id="7" name="文字方塊 6"/>
          <p:cNvSpPr txBox="1"/>
          <p:nvPr/>
        </p:nvSpPr>
        <p:spPr>
          <a:xfrm>
            <a:off x="1302672" y="5171547"/>
            <a:ext cx="9684327" cy="646331"/>
          </a:xfrm>
          <a:prstGeom prst="rect">
            <a:avLst/>
          </a:prstGeom>
          <a:noFill/>
        </p:spPr>
        <p:txBody>
          <a:bodyPr wrap="square" rtlCol="0">
            <a:spAutoFit/>
          </a:bodyPr>
          <a:lstStyle/>
          <a:p>
            <a:r>
              <a:rPr lang="zh-TW" altLang="en-US" dirty="0">
                <a:latin typeface="微軟正黑體" panose="020B0604030504040204" pitchFamily="34" charset="-120"/>
                <a:ea typeface="微軟正黑體" panose="020B0604030504040204" pitchFamily="34" charset="-120"/>
              </a:rPr>
              <a:t>預選賽參賽者由科丁聯盟協會各分會依名次排名為依序邀請是否有參賽意願，若名單中學校皆無參賽意願，則由各區自行推派學校。</a:t>
            </a:r>
          </a:p>
        </p:txBody>
      </p:sp>
      <p:graphicFrame>
        <p:nvGraphicFramePr>
          <p:cNvPr id="4" name="內容版面配置區 3"/>
          <p:cNvGraphicFramePr>
            <a:graphicFrameLocks noGrp="1"/>
          </p:cNvGraphicFramePr>
          <p:nvPr>
            <p:ph sz="quarter" idx="13"/>
            <p:extLst>
              <p:ext uri="{D42A27DB-BD31-4B8C-83A1-F6EECF244321}">
                <p14:modId xmlns:p14="http://schemas.microsoft.com/office/powerpoint/2010/main" val="1080672325"/>
              </p:ext>
            </p:extLst>
          </p:nvPr>
        </p:nvGraphicFramePr>
        <p:xfrm>
          <a:off x="536575" y="2327564"/>
          <a:ext cx="2073622" cy="1256086"/>
        </p:xfrm>
        <a:graphic>
          <a:graphicData uri="http://schemas.openxmlformats.org/drawingml/2006/table">
            <a:tbl>
              <a:tblPr>
                <a:tableStyleId>{5C22544A-7EE6-4342-B048-85BDC9FD1C3A}</a:tableStyleId>
              </a:tblPr>
              <a:tblGrid>
                <a:gridCol w="785149">
                  <a:extLst>
                    <a:ext uri="{9D8B030D-6E8A-4147-A177-3AD203B41FA5}">
                      <a16:colId xmlns:a16="http://schemas.microsoft.com/office/drawing/2014/main" val="20000"/>
                    </a:ext>
                  </a:extLst>
                </a:gridCol>
                <a:gridCol w="665018">
                  <a:extLst>
                    <a:ext uri="{9D8B030D-6E8A-4147-A177-3AD203B41FA5}">
                      <a16:colId xmlns:a16="http://schemas.microsoft.com/office/drawing/2014/main" val="20001"/>
                    </a:ext>
                  </a:extLst>
                </a:gridCol>
                <a:gridCol w="623455">
                  <a:extLst>
                    <a:ext uri="{9D8B030D-6E8A-4147-A177-3AD203B41FA5}">
                      <a16:colId xmlns:a16="http://schemas.microsoft.com/office/drawing/2014/main" val="20002"/>
                    </a:ext>
                  </a:extLst>
                </a:gridCol>
              </a:tblGrid>
              <a:tr h="221412">
                <a:tc gridSpan="3">
                  <a:txBody>
                    <a:bodyPr/>
                    <a:lstStyle/>
                    <a:p>
                      <a:pPr algn="ctr" fontAlgn="b"/>
                      <a:r>
                        <a:rPr lang="zh-TW" altLang="en-US" sz="1100" b="0" i="0" u="none" strike="noStrike" dirty="0">
                          <a:solidFill>
                            <a:srgbClr val="000000"/>
                          </a:solidFill>
                          <a:effectLst/>
                          <a:latin typeface="微軟正黑體" panose="020B0604030504040204" pitchFamily="34" charset="-120"/>
                          <a:ea typeface="微軟正黑體" panose="020B0604030504040204" pitchFamily="34" charset="-120"/>
                        </a:rPr>
                        <a:t>北北基</a:t>
                      </a:r>
                    </a:p>
                  </a:txBody>
                  <a:tcPr marL="9525" marR="9525" marT="9525" marB="0" anchor="b">
                    <a:solidFill>
                      <a:schemeClr val="bg2">
                        <a:lumMod val="60000"/>
                        <a:lumOff val="40000"/>
                      </a:schemeClr>
                    </a:solidFill>
                  </a:tcPr>
                </a:tc>
                <a:tc hMerge="1">
                  <a:txBody>
                    <a:bodyPr/>
                    <a:lstStyle/>
                    <a:p>
                      <a:pPr algn="ctr" fontAlgn="b"/>
                      <a:endParaRPr lang="zh-TW" altLang="en-US" sz="1000" b="0" i="0" u="none" strike="noStrike">
                        <a:solidFill>
                          <a:srgbClr val="000000"/>
                        </a:solidFill>
                        <a:effectLst/>
                        <a:latin typeface="微軟正黑體"/>
                      </a:endParaRPr>
                    </a:p>
                  </a:txBody>
                  <a:tcPr marL="9525" marR="9525" marT="9525" marB="0" anchor="b"/>
                </a:tc>
                <a:tc hMerge="1">
                  <a:txBody>
                    <a:bodyPr/>
                    <a:lstStyle/>
                    <a:p>
                      <a:pPr algn="ctr" fontAlgn="b"/>
                      <a:endParaRPr lang="zh-TW" altLang="en-US" sz="1000" b="0" i="0" u="none" strike="noStrike" dirty="0">
                        <a:solidFill>
                          <a:srgbClr val="000000"/>
                        </a:solidFill>
                        <a:effectLst/>
                        <a:latin typeface="微軟正黑體"/>
                      </a:endParaRPr>
                    </a:p>
                  </a:txBody>
                  <a:tcPr marL="9525" marR="9525" marT="9525" marB="0" anchor="b"/>
                </a:tc>
                <a:extLst>
                  <a:ext uri="{0D108BD9-81ED-4DB2-BD59-A6C34878D82A}">
                    <a16:rowId xmlns:a16="http://schemas.microsoft.com/office/drawing/2014/main" val="10000"/>
                  </a:ext>
                </a:extLst>
              </a:tr>
              <a:tr h="196474">
                <a:tc>
                  <a:txBody>
                    <a:bodyPr/>
                    <a:lstStyle/>
                    <a:p>
                      <a:pPr algn="ctr" fontAlgn="b"/>
                      <a:r>
                        <a:rPr lang="zh-TW" altLang="en-US" sz="1100" u="none" strike="noStrike" dirty="0">
                          <a:effectLst/>
                          <a:latin typeface="微軟正黑體" panose="020B0604030504040204" pitchFamily="34" charset="-120"/>
                          <a:ea typeface="微軟正黑體" panose="020B0604030504040204" pitchFamily="34" charset="-120"/>
                        </a:rPr>
                        <a:t>縣市</a:t>
                      </a:r>
                      <a:endParaRPr lang="zh-TW" altLang="en-US" sz="11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b">
                    <a:solidFill>
                      <a:schemeClr val="accent1">
                        <a:lumMod val="60000"/>
                        <a:lumOff val="40000"/>
                      </a:schemeClr>
                    </a:solidFill>
                  </a:tcPr>
                </a:tc>
                <a:tc>
                  <a:txBody>
                    <a:bodyPr/>
                    <a:lstStyle/>
                    <a:p>
                      <a:pPr algn="ctr" fontAlgn="b"/>
                      <a:r>
                        <a:rPr lang="zh-TW" altLang="en-US" sz="1100" u="none" strike="noStrike" dirty="0">
                          <a:effectLst/>
                          <a:latin typeface="微軟正黑體" panose="020B0604030504040204" pitchFamily="34" charset="-120"/>
                          <a:ea typeface="微軟正黑體" panose="020B0604030504040204" pitchFamily="34" charset="-120"/>
                        </a:rPr>
                        <a:t>參賽學校</a:t>
                      </a:r>
                      <a:endParaRPr lang="zh-TW" altLang="en-US" sz="11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b">
                    <a:solidFill>
                      <a:schemeClr val="accent1">
                        <a:lumMod val="60000"/>
                        <a:lumOff val="40000"/>
                      </a:schemeClr>
                    </a:solidFill>
                  </a:tcPr>
                </a:tc>
                <a:tc>
                  <a:txBody>
                    <a:bodyPr/>
                    <a:lstStyle/>
                    <a:p>
                      <a:pPr algn="ctr" fontAlgn="b"/>
                      <a:r>
                        <a:rPr lang="zh-TW" altLang="en-US" sz="1100" u="none" strike="noStrike" dirty="0">
                          <a:effectLst/>
                          <a:latin typeface="微軟正黑體" panose="020B0604030504040204" pitchFamily="34" charset="-120"/>
                          <a:ea typeface="微軟正黑體" panose="020B0604030504040204" pitchFamily="34" charset="-120"/>
                        </a:rPr>
                        <a:t>名次</a:t>
                      </a:r>
                      <a:endParaRPr lang="zh-TW" altLang="en-US" sz="11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b">
                    <a:solidFill>
                      <a:schemeClr val="accent1">
                        <a:lumMod val="60000"/>
                        <a:lumOff val="40000"/>
                      </a:schemeClr>
                    </a:solidFill>
                  </a:tcPr>
                </a:tc>
                <a:extLst>
                  <a:ext uri="{0D108BD9-81ED-4DB2-BD59-A6C34878D82A}">
                    <a16:rowId xmlns:a16="http://schemas.microsoft.com/office/drawing/2014/main" val="10001"/>
                  </a:ext>
                </a:extLst>
              </a:tr>
              <a:tr h="209550">
                <a:tc>
                  <a:txBody>
                    <a:bodyPr/>
                    <a:lstStyle/>
                    <a:p>
                      <a:pPr algn="ctr" fontAlgn="b"/>
                      <a:r>
                        <a:rPr lang="zh-TW" altLang="en-US" sz="1100" u="none" strike="noStrike">
                          <a:effectLst/>
                          <a:latin typeface="微軟正黑體" panose="020B0604030504040204" pitchFamily="34" charset="-120"/>
                          <a:ea typeface="微軟正黑體" panose="020B0604030504040204" pitchFamily="34" charset="-120"/>
                        </a:rPr>
                        <a:t>台北市</a:t>
                      </a:r>
                      <a:endParaRPr lang="zh-TW" altLang="en-US" sz="1100" b="0" i="0" u="none" strike="noStrike">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b">
                    <a:solidFill>
                      <a:schemeClr val="accent1">
                        <a:lumMod val="60000"/>
                        <a:lumOff val="40000"/>
                      </a:schemeClr>
                    </a:solidFill>
                  </a:tcPr>
                </a:tc>
                <a:tc>
                  <a:txBody>
                    <a:bodyPr/>
                    <a:lstStyle/>
                    <a:p>
                      <a:pPr algn="ctr" fontAlgn="b"/>
                      <a:r>
                        <a:rPr lang="zh-TW" altLang="en-US" sz="1100" u="none" strike="noStrike" dirty="0">
                          <a:effectLst/>
                          <a:latin typeface="微軟正黑體" panose="020B0604030504040204" pitchFamily="34" charset="-120"/>
                          <a:ea typeface="微軟正黑體" panose="020B0604030504040204" pitchFamily="34" charset="-120"/>
                        </a:rPr>
                        <a:t>西園國小</a:t>
                      </a:r>
                      <a:endParaRPr lang="zh-TW" altLang="en-US" sz="11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b">
                    <a:solidFill>
                      <a:schemeClr val="accent1">
                        <a:lumMod val="60000"/>
                        <a:lumOff val="40000"/>
                      </a:schemeClr>
                    </a:solidFill>
                  </a:tcPr>
                </a:tc>
                <a:tc>
                  <a:txBody>
                    <a:bodyPr/>
                    <a:lstStyle/>
                    <a:p>
                      <a:pPr algn="ctr" fontAlgn="b"/>
                      <a:r>
                        <a:rPr lang="en-US" altLang="zh-TW" sz="1100" u="none" strike="noStrike" dirty="0">
                          <a:effectLst/>
                          <a:latin typeface="微軟正黑體" panose="020B0604030504040204" pitchFamily="34" charset="-120"/>
                          <a:ea typeface="微軟正黑體" panose="020B0604030504040204" pitchFamily="34" charset="-120"/>
                        </a:rPr>
                        <a:t>1</a:t>
                      </a:r>
                      <a:endParaRPr lang="en-US" altLang="zh-TW" sz="11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b">
                    <a:solidFill>
                      <a:schemeClr val="accent1">
                        <a:lumMod val="60000"/>
                        <a:lumOff val="40000"/>
                      </a:schemeClr>
                    </a:solidFill>
                  </a:tcPr>
                </a:tc>
                <a:extLst>
                  <a:ext uri="{0D108BD9-81ED-4DB2-BD59-A6C34878D82A}">
                    <a16:rowId xmlns:a16="http://schemas.microsoft.com/office/drawing/2014/main" val="10002"/>
                  </a:ext>
                </a:extLst>
              </a:tr>
              <a:tr h="209550">
                <a:tc>
                  <a:txBody>
                    <a:bodyPr/>
                    <a:lstStyle/>
                    <a:p>
                      <a:pPr algn="ctr" fontAlgn="b"/>
                      <a:r>
                        <a:rPr lang="zh-TW" altLang="en-US" sz="1100" u="none" strike="noStrike">
                          <a:effectLst/>
                          <a:latin typeface="微軟正黑體" panose="020B0604030504040204" pitchFamily="34" charset="-120"/>
                          <a:ea typeface="微軟正黑體" panose="020B0604030504040204" pitchFamily="34" charset="-120"/>
                        </a:rPr>
                        <a:t>新北市</a:t>
                      </a:r>
                      <a:endParaRPr lang="zh-TW" altLang="en-US" sz="1100" b="0" i="0" u="none" strike="noStrike">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b">
                    <a:solidFill>
                      <a:schemeClr val="accent1">
                        <a:lumMod val="60000"/>
                        <a:lumOff val="40000"/>
                      </a:schemeClr>
                    </a:solidFill>
                  </a:tcPr>
                </a:tc>
                <a:tc>
                  <a:txBody>
                    <a:bodyPr/>
                    <a:lstStyle/>
                    <a:p>
                      <a:pPr algn="ctr" fontAlgn="b"/>
                      <a:r>
                        <a:rPr lang="zh-TW" altLang="en-US" sz="1100" u="none" strike="noStrike" dirty="0">
                          <a:effectLst/>
                          <a:latin typeface="微軟正黑體" panose="020B0604030504040204" pitchFamily="34" charset="-120"/>
                          <a:ea typeface="微軟正黑體" panose="020B0604030504040204" pitchFamily="34" charset="-120"/>
                        </a:rPr>
                        <a:t>南勢國小</a:t>
                      </a:r>
                      <a:endParaRPr lang="zh-TW" altLang="en-US" sz="11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b">
                    <a:solidFill>
                      <a:schemeClr val="accent1">
                        <a:lumMod val="60000"/>
                        <a:lumOff val="40000"/>
                      </a:schemeClr>
                    </a:solidFill>
                  </a:tcPr>
                </a:tc>
                <a:tc>
                  <a:txBody>
                    <a:bodyPr/>
                    <a:lstStyle/>
                    <a:p>
                      <a:pPr algn="ctr" fontAlgn="b"/>
                      <a:r>
                        <a:rPr lang="en-US" altLang="zh-TW" sz="1100" u="none" strike="noStrike" dirty="0">
                          <a:effectLst/>
                          <a:latin typeface="微軟正黑體" panose="020B0604030504040204" pitchFamily="34" charset="-120"/>
                          <a:ea typeface="微軟正黑體" panose="020B0604030504040204" pitchFamily="34" charset="-120"/>
                        </a:rPr>
                        <a:t>2</a:t>
                      </a:r>
                      <a:endParaRPr lang="en-US" altLang="zh-TW" sz="11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b">
                    <a:solidFill>
                      <a:schemeClr val="accent1">
                        <a:lumMod val="60000"/>
                        <a:lumOff val="40000"/>
                      </a:schemeClr>
                    </a:solidFill>
                  </a:tcPr>
                </a:tc>
                <a:extLst>
                  <a:ext uri="{0D108BD9-81ED-4DB2-BD59-A6C34878D82A}">
                    <a16:rowId xmlns:a16="http://schemas.microsoft.com/office/drawing/2014/main" val="10003"/>
                  </a:ext>
                </a:extLst>
              </a:tr>
              <a:tr h="209550">
                <a:tc>
                  <a:txBody>
                    <a:bodyPr/>
                    <a:lstStyle/>
                    <a:p>
                      <a:pPr algn="ctr" fontAlgn="b"/>
                      <a:r>
                        <a:rPr lang="zh-TW" altLang="en-US" sz="1100" u="none" strike="noStrike">
                          <a:effectLst/>
                          <a:latin typeface="微軟正黑體" panose="020B0604030504040204" pitchFamily="34" charset="-120"/>
                          <a:ea typeface="微軟正黑體" panose="020B0604030504040204" pitchFamily="34" charset="-120"/>
                        </a:rPr>
                        <a:t>新北市</a:t>
                      </a:r>
                      <a:endParaRPr lang="zh-TW" altLang="en-US" sz="1100" b="0" i="0" u="none" strike="noStrike">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b">
                    <a:solidFill>
                      <a:schemeClr val="accent1">
                        <a:lumMod val="60000"/>
                        <a:lumOff val="40000"/>
                      </a:schemeClr>
                    </a:solidFill>
                  </a:tcPr>
                </a:tc>
                <a:tc>
                  <a:txBody>
                    <a:bodyPr/>
                    <a:lstStyle/>
                    <a:p>
                      <a:pPr algn="ctr" fontAlgn="b"/>
                      <a:r>
                        <a:rPr lang="zh-TW" altLang="en-US" sz="1100" u="none" strike="noStrike">
                          <a:effectLst/>
                          <a:latin typeface="微軟正黑體" panose="020B0604030504040204" pitchFamily="34" charset="-120"/>
                          <a:ea typeface="微軟正黑體" panose="020B0604030504040204" pitchFamily="34" charset="-120"/>
                        </a:rPr>
                        <a:t>平溪國小</a:t>
                      </a:r>
                      <a:endParaRPr lang="zh-TW" altLang="en-US" sz="1100" b="0" i="0" u="none" strike="noStrike">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b">
                    <a:solidFill>
                      <a:schemeClr val="accent1">
                        <a:lumMod val="60000"/>
                        <a:lumOff val="40000"/>
                      </a:schemeClr>
                    </a:solidFill>
                  </a:tcPr>
                </a:tc>
                <a:tc>
                  <a:txBody>
                    <a:bodyPr/>
                    <a:lstStyle/>
                    <a:p>
                      <a:pPr algn="ctr" fontAlgn="b"/>
                      <a:r>
                        <a:rPr lang="en-US" altLang="zh-TW" sz="1100" u="none" strike="noStrike" dirty="0">
                          <a:effectLst/>
                          <a:latin typeface="微軟正黑體" panose="020B0604030504040204" pitchFamily="34" charset="-120"/>
                          <a:ea typeface="微軟正黑體" panose="020B0604030504040204" pitchFamily="34" charset="-120"/>
                        </a:rPr>
                        <a:t>3</a:t>
                      </a:r>
                      <a:endParaRPr lang="en-US" altLang="zh-TW" sz="11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b">
                    <a:solidFill>
                      <a:schemeClr val="accent1">
                        <a:lumMod val="60000"/>
                        <a:lumOff val="40000"/>
                      </a:schemeClr>
                    </a:solidFill>
                  </a:tcPr>
                </a:tc>
                <a:extLst>
                  <a:ext uri="{0D108BD9-81ED-4DB2-BD59-A6C34878D82A}">
                    <a16:rowId xmlns:a16="http://schemas.microsoft.com/office/drawing/2014/main" val="10004"/>
                  </a:ext>
                </a:extLst>
              </a:tr>
              <a:tr h="209550">
                <a:tc>
                  <a:txBody>
                    <a:bodyPr/>
                    <a:lstStyle/>
                    <a:p>
                      <a:pPr algn="ctr" fontAlgn="b"/>
                      <a:r>
                        <a:rPr lang="zh-TW" altLang="en-US" sz="1100" u="none" strike="noStrike">
                          <a:effectLst/>
                          <a:latin typeface="微軟正黑體" panose="020B0604030504040204" pitchFamily="34" charset="-120"/>
                          <a:ea typeface="微軟正黑體" panose="020B0604030504040204" pitchFamily="34" charset="-120"/>
                        </a:rPr>
                        <a:t>新北市</a:t>
                      </a:r>
                      <a:endParaRPr lang="zh-TW" altLang="en-US" sz="1100" b="0" i="0" u="none" strike="noStrike">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b">
                    <a:solidFill>
                      <a:schemeClr val="accent1">
                        <a:lumMod val="60000"/>
                        <a:lumOff val="40000"/>
                      </a:schemeClr>
                    </a:solidFill>
                  </a:tcPr>
                </a:tc>
                <a:tc>
                  <a:txBody>
                    <a:bodyPr/>
                    <a:lstStyle/>
                    <a:p>
                      <a:pPr algn="ctr" fontAlgn="b"/>
                      <a:r>
                        <a:rPr lang="zh-TW" altLang="en-US" sz="1100" u="none" strike="noStrike">
                          <a:effectLst/>
                          <a:latin typeface="微軟正黑體" panose="020B0604030504040204" pitchFamily="34" charset="-120"/>
                          <a:ea typeface="微軟正黑體" panose="020B0604030504040204" pitchFamily="34" charset="-120"/>
                        </a:rPr>
                        <a:t>中湖國小</a:t>
                      </a:r>
                      <a:endParaRPr lang="zh-TW" altLang="en-US" sz="1100" b="0" i="0" u="none" strike="noStrike">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b">
                    <a:solidFill>
                      <a:schemeClr val="accent1">
                        <a:lumMod val="60000"/>
                        <a:lumOff val="40000"/>
                      </a:schemeClr>
                    </a:solidFill>
                  </a:tcPr>
                </a:tc>
                <a:tc>
                  <a:txBody>
                    <a:bodyPr/>
                    <a:lstStyle/>
                    <a:p>
                      <a:pPr algn="ctr" fontAlgn="b"/>
                      <a:r>
                        <a:rPr lang="en-US" altLang="zh-TW" sz="1100" u="none" strike="noStrike" dirty="0">
                          <a:effectLst/>
                          <a:latin typeface="微軟正黑體" panose="020B0604030504040204" pitchFamily="34" charset="-120"/>
                          <a:ea typeface="微軟正黑體" panose="020B0604030504040204" pitchFamily="34" charset="-120"/>
                        </a:rPr>
                        <a:t>4</a:t>
                      </a:r>
                      <a:endParaRPr lang="en-US" altLang="zh-TW" sz="11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b">
                    <a:solidFill>
                      <a:schemeClr val="accent1">
                        <a:lumMod val="60000"/>
                        <a:lumOff val="40000"/>
                      </a:schemeClr>
                    </a:solidFill>
                  </a:tcPr>
                </a:tc>
                <a:extLst>
                  <a:ext uri="{0D108BD9-81ED-4DB2-BD59-A6C34878D82A}">
                    <a16:rowId xmlns:a16="http://schemas.microsoft.com/office/drawing/2014/main" val="10005"/>
                  </a:ext>
                </a:extLst>
              </a:tr>
            </a:tbl>
          </a:graphicData>
        </a:graphic>
      </p:graphicFrame>
      <p:graphicFrame>
        <p:nvGraphicFramePr>
          <p:cNvPr id="8" name="表格 7"/>
          <p:cNvGraphicFramePr>
            <a:graphicFrameLocks noGrp="1"/>
          </p:cNvGraphicFramePr>
          <p:nvPr>
            <p:extLst>
              <p:ext uri="{D42A27DB-BD31-4B8C-83A1-F6EECF244321}">
                <p14:modId xmlns:p14="http://schemas.microsoft.com/office/powerpoint/2010/main" val="345673216"/>
              </p:ext>
            </p:extLst>
          </p:nvPr>
        </p:nvGraphicFramePr>
        <p:xfrm>
          <a:off x="2772985" y="2323061"/>
          <a:ext cx="2057400" cy="2305050"/>
        </p:xfrm>
        <a:graphic>
          <a:graphicData uri="http://schemas.openxmlformats.org/drawingml/2006/table">
            <a:tbl>
              <a:tblPr>
                <a:tableStyleId>{5C22544A-7EE6-4342-B048-85BDC9FD1C3A}</a:tableStyleId>
              </a:tblPr>
              <a:tblGrid>
                <a:gridCol w="685800">
                  <a:extLst>
                    <a:ext uri="{9D8B030D-6E8A-4147-A177-3AD203B41FA5}">
                      <a16:colId xmlns:a16="http://schemas.microsoft.com/office/drawing/2014/main" val="20000"/>
                    </a:ext>
                  </a:extLst>
                </a:gridCol>
                <a:gridCol w="685800">
                  <a:extLst>
                    <a:ext uri="{9D8B030D-6E8A-4147-A177-3AD203B41FA5}">
                      <a16:colId xmlns:a16="http://schemas.microsoft.com/office/drawing/2014/main" val="20001"/>
                    </a:ext>
                  </a:extLst>
                </a:gridCol>
                <a:gridCol w="685800">
                  <a:extLst>
                    <a:ext uri="{9D8B030D-6E8A-4147-A177-3AD203B41FA5}">
                      <a16:colId xmlns:a16="http://schemas.microsoft.com/office/drawing/2014/main" val="20002"/>
                    </a:ext>
                  </a:extLst>
                </a:gridCol>
              </a:tblGrid>
              <a:tr h="209550">
                <a:tc gridSpan="3">
                  <a:txBody>
                    <a:bodyPr/>
                    <a:lstStyle/>
                    <a:p>
                      <a:pPr algn="ctr" fontAlgn="b"/>
                      <a:r>
                        <a:rPr lang="zh-TW" altLang="en-US" sz="1100" b="0" i="0" u="none" strike="noStrike" dirty="0">
                          <a:solidFill>
                            <a:srgbClr val="000000"/>
                          </a:solidFill>
                          <a:effectLst/>
                          <a:latin typeface="微軟正黑體" panose="020B0604030504040204" pitchFamily="34" charset="-120"/>
                          <a:ea typeface="微軟正黑體" panose="020B0604030504040204" pitchFamily="34" charset="-120"/>
                        </a:rPr>
                        <a:t>中投</a:t>
                      </a:r>
                    </a:p>
                  </a:txBody>
                  <a:tcPr marL="9525" marR="9525" marT="9525" marB="0" anchor="b">
                    <a:solidFill>
                      <a:schemeClr val="bg2">
                        <a:lumMod val="40000"/>
                        <a:lumOff val="60000"/>
                      </a:schemeClr>
                    </a:solidFill>
                  </a:tcPr>
                </a:tc>
                <a:tc hMerge="1">
                  <a:txBody>
                    <a:bodyPr/>
                    <a:lstStyle/>
                    <a:p>
                      <a:pPr algn="ctr" fontAlgn="b"/>
                      <a:endParaRPr lang="zh-TW" altLang="en-US" sz="1000" b="0" i="0" u="none" strike="noStrike" dirty="0">
                        <a:solidFill>
                          <a:srgbClr val="000000"/>
                        </a:solidFill>
                        <a:effectLst/>
                        <a:latin typeface="微軟正黑體"/>
                      </a:endParaRPr>
                    </a:p>
                  </a:txBody>
                  <a:tcPr marL="9525" marR="9525" marT="9525" marB="0" anchor="b"/>
                </a:tc>
                <a:tc hMerge="1">
                  <a:txBody>
                    <a:bodyPr/>
                    <a:lstStyle/>
                    <a:p>
                      <a:pPr algn="ctr" fontAlgn="b"/>
                      <a:endParaRPr lang="zh-TW" altLang="en-US" sz="1000" b="0" i="0" u="none" strike="noStrike" dirty="0">
                        <a:solidFill>
                          <a:srgbClr val="000000"/>
                        </a:solidFill>
                        <a:effectLst/>
                        <a:latin typeface="微軟正黑體"/>
                      </a:endParaRPr>
                    </a:p>
                  </a:txBody>
                  <a:tcPr marL="9525" marR="9525" marT="9525" marB="0" anchor="b"/>
                </a:tc>
                <a:extLst>
                  <a:ext uri="{0D108BD9-81ED-4DB2-BD59-A6C34878D82A}">
                    <a16:rowId xmlns:a16="http://schemas.microsoft.com/office/drawing/2014/main" val="10000"/>
                  </a:ext>
                </a:extLst>
              </a:tr>
              <a:tr h="209550">
                <a:tc>
                  <a:txBody>
                    <a:bodyPr/>
                    <a:lstStyle/>
                    <a:p>
                      <a:pPr algn="ctr" fontAlgn="b"/>
                      <a:r>
                        <a:rPr lang="zh-TW" altLang="en-US" sz="1100" u="none" strike="noStrike" dirty="0">
                          <a:effectLst/>
                          <a:latin typeface="微軟正黑體" panose="020B0604030504040204" pitchFamily="34" charset="-120"/>
                          <a:ea typeface="微軟正黑體" panose="020B0604030504040204" pitchFamily="34" charset="-120"/>
                        </a:rPr>
                        <a:t>縣市</a:t>
                      </a:r>
                      <a:endParaRPr lang="zh-TW" altLang="en-US" sz="11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b">
                    <a:solidFill>
                      <a:schemeClr val="accent1">
                        <a:lumMod val="60000"/>
                        <a:lumOff val="40000"/>
                      </a:schemeClr>
                    </a:solidFill>
                  </a:tcPr>
                </a:tc>
                <a:tc>
                  <a:txBody>
                    <a:bodyPr/>
                    <a:lstStyle/>
                    <a:p>
                      <a:pPr algn="ctr" fontAlgn="b"/>
                      <a:r>
                        <a:rPr lang="zh-TW" altLang="en-US" sz="1100" u="none" strike="noStrike" dirty="0">
                          <a:effectLst/>
                          <a:latin typeface="微軟正黑體" panose="020B0604030504040204" pitchFamily="34" charset="-120"/>
                          <a:ea typeface="微軟正黑體" panose="020B0604030504040204" pitchFamily="34" charset="-120"/>
                        </a:rPr>
                        <a:t>參賽學校</a:t>
                      </a:r>
                      <a:endParaRPr lang="zh-TW" altLang="en-US" sz="11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b">
                    <a:solidFill>
                      <a:schemeClr val="accent1">
                        <a:lumMod val="60000"/>
                        <a:lumOff val="40000"/>
                      </a:schemeClr>
                    </a:solidFill>
                  </a:tcPr>
                </a:tc>
                <a:tc>
                  <a:txBody>
                    <a:bodyPr/>
                    <a:lstStyle/>
                    <a:p>
                      <a:pPr algn="ctr" fontAlgn="b"/>
                      <a:r>
                        <a:rPr lang="zh-TW" altLang="en-US" sz="1100" u="none" strike="noStrike" dirty="0">
                          <a:effectLst/>
                          <a:latin typeface="微軟正黑體" panose="020B0604030504040204" pitchFamily="34" charset="-120"/>
                          <a:ea typeface="微軟正黑體" panose="020B0604030504040204" pitchFamily="34" charset="-120"/>
                        </a:rPr>
                        <a:t>名次</a:t>
                      </a:r>
                      <a:endParaRPr lang="zh-TW" altLang="en-US" sz="11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b">
                    <a:solidFill>
                      <a:schemeClr val="accent1">
                        <a:lumMod val="60000"/>
                        <a:lumOff val="40000"/>
                      </a:schemeClr>
                    </a:solidFill>
                  </a:tcPr>
                </a:tc>
                <a:extLst>
                  <a:ext uri="{0D108BD9-81ED-4DB2-BD59-A6C34878D82A}">
                    <a16:rowId xmlns:a16="http://schemas.microsoft.com/office/drawing/2014/main" val="10001"/>
                  </a:ext>
                </a:extLst>
              </a:tr>
              <a:tr h="209550">
                <a:tc>
                  <a:txBody>
                    <a:bodyPr/>
                    <a:lstStyle/>
                    <a:p>
                      <a:pPr algn="ctr" fontAlgn="b"/>
                      <a:r>
                        <a:rPr lang="zh-TW" altLang="en-US" sz="1100" u="none" strike="noStrike" dirty="0">
                          <a:effectLst/>
                          <a:latin typeface="微軟正黑體" panose="020B0604030504040204" pitchFamily="34" charset="-120"/>
                          <a:ea typeface="微軟正黑體" panose="020B0604030504040204" pitchFamily="34" charset="-120"/>
                        </a:rPr>
                        <a:t>台中市</a:t>
                      </a:r>
                      <a:endParaRPr lang="zh-TW" altLang="en-US" sz="11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b">
                    <a:solidFill>
                      <a:schemeClr val="accent1">
                        <a:lumMod val="60000"/>
                        <a:lumOff val="40000"/>
                      </a:schemeClr>
                    </a:solidFill>
                  </a:tcPr>
                </a:tc>
                <a:tc>
                  <a:txBody>
                    <a:bodyPr/>
                    <a:lstStyle/>
                    <a:p>
                      <a:pPr algn="ctr" fontAlgn="b"/>
                      <a:r>
                        <a:rPr lang="zh-TW" altLang="en-US" sz="1100" u="none" strike="noStrike" dirty="0">
                          <a:effectLst/>
                          <a:latin typeface="微軟正黑體" panose="020B0604030504040204" pitchFamily="34" charset="-120"/>
                          <a:ea typeface="微軟正黑體" panose="020B0604030504040204" pitchFamily="34" charset="-120"/>
                        </a:rPr>
                        <a:t>益民國小</a:t>
                      </a:r>
                      <a:endParaRPr lang="zh-TW" altLang="en-US" sz="11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b">
                    <a:solidFill>
                      <a:schemeClr val="accent1">
                        <a:lumMod val="60000"/>
                        <a:lumOff val="40000"/>
                      </a:schemeClr>
                    </a:solidFill>
                  </a:tcPr>
                </a:tc>
                <a:tc>
                  <a:txBody>
                    <a:bodyPr/>
                    <a:lstStyle/>
                    <a:p>
                      <a:pPr algn="ctr" fontAlgn="b"/>
                      <a:r>
                        <a:rPr lang="en-US" altLang="zh-TW" sz="1100" u="none" strike="noStrike" dirty="0">
                          <a:effectLst/>
                          <a:latin typeface="微軟正黑體" panose="020B0604030504040204" pitchFamily="34" charset="-120"/>
                          <a:ea typeface="微軟正黑體" panose="020B0604030504040204" pitchFamily="34" charset="-120"/>
                        </a:rPr>
                        <a:t>1</a:t>
                      </a:r>
                      <a:endParaRPr lang="en-US" altLang="zh-TW" sz="11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b">
                    <a:solidFill>
                      <a:schemeClr val="accent1">
                        <a:lumMod val="60000"/>
                        <a:lumOff val="40000"/>
                      </a:schemeClr>
                    </a:solidFill>
                  </a:tcPr>
                </a:tc>
                <a:extLst>
                  <a:ext uri="{0D108BD9-81ED-4DB2-BD59-A6C34878D82A}">
                    <a16:rowId xmlns:a16="http://schemas.microsoft.com/office/drawing/2014/main" val="10002"/>
                  </a:ext>
                </a:extLst>
              </a:tr>
              <a:tr h="209550">
                <a:tc>
                  <a:txBody>
                    <a:bodyPr/>
                    <a:lstStyle/>
                    <a:p>
                      <a:pPr algn="ctr" fontAlgn="b"/>
                      <a:r>
                        <a:rPr lang="zh-TW" altLang="en-US" sz="1100" u="none" strike="noStrike">
                          <a:effectLst/>
                          <a:latin typeface="微軟正黑體" panose="020B0604030504040204" pitchFamily="34" charset="-120"/>
                          <a:ea typeface="微軟正黑體" panose="020B0604030504040204" pitchFamily="34" charset="-120"/>
                        </a:rPr>
                        <a:t>台中市</a:t>
                      </a:r>
                      <a:endParaRPr lang="zh-TW" altLang="en-US" sz="1100" b="0" i="0" u="none" strike="noStrike">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b">
                    <a:solidFill>
                      <a:schemeClr val="accent1">
                        <a:lumMod val="60000"/>
                        <a:lumOff val="40000"/>
                      </a:schemeClr>
                    </a:solidFill>
                  </a:tcPr>
                </a:tc>
                <a:tc>
                  <a:txBody>
                    <a:bodyPr/>
                    <a:lstStyle/>
                    <a:p>
                      <a:pPr algn="ctr" fontAlgn="b"/>
                      <a:r>
                        <a:rPr lang="zh-TW" altLang="en-US" sz="1100" u="none" strike="noStrike" dirty="0">
                          <a:effectLst/>
                          <a:latin typeface="微軟正黑體" panose="020B0604030504040204" pitchFamily="34" charset="-120"/>
                          <a:ea typeface="微軟正黑體" panose="020B0604030504040204" pitchFamily="34" charset="-120"/>
                        </a:rPr>
                        <a:t>富春國小</a:t>
                      </a:r>
                      <a:endParaRPr lang="zh-TW" altLang="en-US" sz="11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b">
                    <a:solidFill>
                      <a:schemeClr val="accent1">
                        <a:lumMod val="60000"/>
                        <a:lumOff val="40000"/>
                      </a:schemeClr>
                    </a:solidFill>
                  </a:tcPr>
                </a:tc>
                <a:tc>
                  <a:txBody>
                    <a:bodyPr/>
                    <a:lstStyle/>
                    <a:p>
                      <a:pPr algn="ctr" fontAlgn="b"/>
                      <a:r>
                        <a:rPr lang="en-US" altLang="zh-TW" sz="1100" u="none" strike="noStrike" dirty="0">
                          <a:effectLst/>
                          <a:latin typeface="微軟正黑體" panose="020B0604030504040204" pitchFamily="34" charset="-120"/>
                          <a:ea typeface="微軟正黑體" panose="020B0604030504040204" pitchFamily="34" charset="-120"/>
                        </a:rPr>
                        <a:t>2</a:t>
                      </a:r>
                      <a:endParaRPr lang="en-US" altLang="zh-TW" sz="11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b">
                    <a:solidFill>
                      <a:schemeClr val="accent1">
                        <a:lumMod val="60000"/>
                        <a:lumOff val="40000"/>
                      </a:schemeClr>
                    </a:solidFill>
                  </a:tcPr>
                </a:tc>
                <a:extLst>
                  <a:ext uri="{0D108BD9-81ED-4DB2-BD59-A6C34878D82A}">
                    <a16:rowId xmlns:a16="http://schemas.microsoft.com/office/drawing/2014/main" val="10003"/>
                  </a:ext>
                </a:extLst>
              </a:tr>
              <a:tr h="209550">
                <a:tc>
                  <a:txBody>
                    <a:bodyPr/>
                    <a:lstStyle/>
                    <a:p>
                      <a:pPr algn="ctr" fontAlgn="b"/>
                      <a:r>
                        <a:rPr lang="zh-TW" altLang="en-US" sz="1100" u="none" strike="noStrike">
                          <a:effectLst/>
                          <a:latin typeface="微軟正黑體" panose="020B0604030504040204" pitchFamily="34" charset="-120"/>
                          <a:ea typeface="微軟正黑體" panose="020B0604030504040204" pitchFamily="34" charset="-120"/>
                        </a:rPr>
                        <a:t>台中市</a:t>
                      </a:r>
                      <a:endParaRPr lang="zh-TW" altLang="en-US" sz="1100" b="0" i="0" u="none" strike="noStrike">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b">
                    <a:solidFill>
                      <a:schemeClr val="accent1">
                        <a:lumMod val="60000"/>
                        <a:lumOff val="40000"/>
                      </a:schemeClr>
                    </a:solidFill>
                  </a:tcPr>
                </a:tc>
                <a:tc>
                  <a:txBody>
                    <a:bodyPr/>
                    <a:lstStyle/>
                    <a:p>
                      <a:pPr algn="ctr" fontAlgn="b"/>
                      <a:r>
                        <a:rPr lang="zh-TW" altLang="en-US" sz="1100" u="none" strike="noStrike" dirty="0">
                          <a:effectLst/>
                          <a:latin typeface="微軟正黑體" panose="020B0604030504040204" pitchFamily="34" charset="-120"/>
                          <a:ea typeface="微軟正黑體" panose="020B0604030504040204" pitchFamily="34" charset="-120"/>
                        </a:rPr>
                        <a:t>文雅國小</a:t>
                      </a:r>
                      <a:endParaRPr lang="zh-TW" altLang="en-US" sz="11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b">
                    <a:solidFill>
                      <a:schemeClr val="accent1">
                        <a:lumMod val="60000"/>
                        <a:lumOff val="40000"/>
                      </a:schemeClr>
                    </a:solidFill>
                  </a:tcPr>
                </a:tc>
                <a:tc>
                  <a:txBody>
                    <a:bodyPr/>
                    <a:lstStyle/>
                    <a:p>
                      <a:pPr algn="ctr" fontAlgn="b"/>
                      <a:r>
                        <a:rPr lang="en-US" altLang="zh-TW" sz="1100" u="none" strike="noStrike" dirty="0">
                          <a:effectLst/>
                          <a:latin typeface="微軟正黑體" panose="020B0604030504040204" pitchFamily="34" charset="-120"/>
                          <a:ea typeface="微軟正黑體" panose="020B0604030504040204" pitchFamily="34" charset="-120"/>
                        </a:rPr>
                        <a:t>3</a:t>
                      </a:r>
                      <a:endParaRPr lang="en-US" altLang="zh-TW" sz="11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b">
                    <a:solidFill>
                      <a:schemeClr val="accent1">
                        <a:lumMod val="60000"/>
                        <a:lumOff val="40000"/>
                      </a:schemeClr>
                    </a:solidFill>
                  </a:tcPr>
                </a:tc>
                <a:extLst>
                  <a:ext uri="{0D108BD9-81ED-4DB2-BD59-A6C34878D82A}">
                    <a16:rowId xmlns:a16="http://schemas.microsoft.com/office/drawing/2014/main" val="10004"/>
                  </a:ext>
                </a:extLst>
              </a:tr>
              <a:tr h="209550">
                <a:tc>
                  <a:txBody>
                    <a:bodyPr/>
                    <a:lstStyle/>
                    <a:p>
                      <a:pPr algn="ctr" fontAlgn="b"/>
                      <a:r>
                        <a:rPr lang="zh-TW" altLang="en-US" sz="1100" u="none" strike="noStrike">
                          <a:effectLst/>
                          <a:latin typeface="微軟正黑體" panose="020B0604030504040204" pitchFamily="34" charset="-120"/>
                          <a:ea typeface="微軟正黑體" panose="020B0604030504040204" pitchFamily="34" charset="-120"/>
                        </a:rPr>
                        <a:t>台中市</a:t>
                      </a:r>
                      <a:endParaRPr lang="zh-TW" altLang="en-US" sz="1100" b="0" i="0" u="none" strike="noStrike">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b">
                    <a:solidFill>
                      <a:schemeClr val="accent1">
                        <a:lumMod val="60000"/>
                        <a:lumOff val="40000"/>
                      </a:schemeClr>
                    </a:solidFill>
                  </a:tcPr>
                </a:tc>
                <a:tc>
                  <a:txBody>
                    <a:bodyPr/>
                    <a:lstStyle/>
                    <a:p>
                      <a:pPr algn="ctr" fontAlgn="b"/>
                      <a:r>
                        <a:rPr lang="zh-TW" altLang="en-US" sz="1100" u="none" strike="noStrike" dirty="0">
                          <a:effectLst/>
                          <a:latin typeface="微軟正黑體" panose="020B0604030504040204" pitchFamily="34" charset="-120"/>
                          <a:ea typeface="微軟正黑體" panose="020B0604030504040204" pitchFamily="34" charset="-120"/>
                        </a:rPr>
                        <a:t>松竹國小</a:t>
                      </a:r>
                      <a:endParaRPr lang="zh-TW" altLang="en-US" sz="11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b">
                    <a:solidFill>
                      <a:schemeClr val="accent1">
                        <a:lumMod val="60000"/>
                        <a:lumOff val="40000"/>
                      </a:schemeClr>
                    </a:solidFill>
                  </a:tcPr>
                </a:tc>
                <a:tc>
                  <a:txBody>
                    <a:bodyPr/>
                    <a:lstStyle/>
                    <a:p>
                      <a:pPr algn="ctr" fontAlgn="b"/>
                      <a:r>
                        <a:rPr lang="en-US" altLang="zh-TW" sz="1100" u="none" strike="noStrike" dirty="0">
                          <a:effectLst/>
                          <a:latin typeface="微軟正黑體" panose="020B0604030504040204" pitchFamily="34" charset="-120"/>
                          <a:ea typeface="微軟正黑體" panose="020B0604030504040204" pitchFamily="34" charset="-120"/>
                        </a:rPr>
                        <a:t>4</a:t>
                      </a:r>
                      <a:endParaRPr lang="en-US" altLang="zh-TW" sz="11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b">
                    <a:solidFill>
                      <a:schemeClr val="accent1">
                        <a:lumMod val="60000"/>
                        <a:lumOff val="40000"/>
                      </a:schemeClr>
                    </a:solidFill>
                  </a:tcPr>
                </a:tc>
                <a:extLst>
                  <a:ext uri="{0D108BD9-81ED-4DB2-BD59-A6C34878D82A}">
                    <a16:rowId xmlns:a16="http://schemas.microsoft.com/office/drawing/2014/main" val="10005"/>
                  </a:ext>
                </a:extLst>
              </a:tr>
              <a:tr h="209550">
                <a:tc>
                  <a:txBody>
                    <a:bodyPr/>
                    <a:lstStyle/>
                    <a:p>
                      <a:pPr algn="ctr" fontAlgn="b"/>
                      <a:r>
                        <a:rPr lang="zh-TW" altLang="en-US" sz="1100" u="none" strike="noStrike">
                          <a:effectLst/>
                          <a:latin typeface="微軟正黑體" panose="020B0604030504040204" pitchFamily="34" charset="-120"/>
                          <a:ea typeface="微軟正黑體" panose="020B0604030504040204" pitchFamily="34" charset="-120"/>
                        </a:rPr>
                        <a:t>台中市</a:t>
                      </a:r>
                      <a:endParaRPr lang="zh-TW" altLang="en-US" sz="1100" b="0" i="0" u="none" strike="noStrike">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b">
                    <a:solidFill>
                      <a:schemeClr val="accent1">
                        <a:lumMod val="60000"/>
                        <a:lumOff val="40000"/>
                      </a:schemeClr>
                    </a:solidFill>
                  </a:tcPr>
                </a:tc>
                <a:tc>
                  <a:txBody>
                    <a:bodyPr/>
                    <a:lstStyle/>
                    <a:p>
                      <a:pPr algn="ctr" fontAlgn="b"/>
                      <a:r>
                        <a:rPr lang="zh-TW" altLang="en-US" sz="1100" u="none" strike="noStrike" dirty="0">
                          <a:effectLst/>
                          <a:latin typeface="微軟正黑體" panose="020B0604030504040204" pitchFamily="34" charset="-120"/>
                          <a:ea typeface="微軟正黑體" panose="020B0604030504040204" pitchFamily="34" charset="-120"/>
                        </a:rPr>
                        <a:t>何厝國小</a:t>
                      </a:r>
                      <a:endParaRPr lang="zh-TW" altLang="en-US" sz="11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b">
                    <a:solidFill>
                      <a:schemeClr val="accent1">
                        <a:lumMod val="60000"/>
                        <a:lumOff val="40000"/>
                      </a:schemeClr>
                    </a:solidFill>
                  </a:tcPr>
                </a:tc>
                <a:tc>
                  <a:txBody>
                    <a:bodyPr/>
                    <a:lstStyle/>
                    <a:p>
                      <a:pPr algn="ctr" fontAlgn="b"/>
                      <a:r>
                        <a:rPr lang="en-US" altLang="zh-TW" sz="1100" u="none" strike="noStrike" dirty="0">
                          <a:effectLst/>
                          <a:latin typeface="微軟正黑體" panose="020B0604030504040204" pitchFamily="34" charset="-120"/>
                          <a:ea typeface="微軟正黑體" panose="020B0604030504040204" pitchFamily="34" charset="-120"/>
                        </a:rPr>
                        <a:t>5</a:t>
                      </a:r>
                      <a:endParaRPr lang="en-US" altLang="zh-TW" sz="11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b">
                    <a:solidFill>
                      <a:schemeClr val="accent1">
                        <a:lumMod val="60000"/>
                        <a:lumOff val="40000"/>
                      </a:schemeClr>
                    </a:solidFill>
                  </a:tcPr>
                </a:tc>
                <a:extLst>
                  <a:ext uri="{0D108BD9-81ED-4DB2-BD59-A6C34878D82A}">
                    <a16:rowId xmlns:a16="http://schemas.microsoft.com/office/drawing/2014/main" val="10006"/>
                  </a:ext>
                </a:extLst>
              </a:tr>
              <a:tr h="209550">
                <a:tc>
                  <a:txBody>
                    <a:bodyPr/>
                    <a:lstStyle/>
                    <a:p>
                      <a:pPr algn="ctr" fontAlgn="b"/>
                      <a:r>
                        <a:rPr lang="zh-TW" altLang="en-US" sz="1100" u="none" strike="noStrike">
                          <a:effectLst/>
                          <a:latin typeface="微軟正黑體" panose="020B0604030504040204" pitchFamily="34" charset="-120"/>
                          <a:ea typeface="微軟正黑體" panose="020B0604030504040204" pitchFamily="34" charset="-120"/>
                        </a:rPr>
                        <a:t>台中市</a:t>
                      </a:r>
                      <a:endParaRPr lang="zh-TW" altLang="en-US" sz="1100" b="0" i="0" u="none" strike="noStrike">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b">
                    <a:solidFill>
                      <a:schemeClr val="accent1">
                        <a:lumMod val="60000"/>
                        <a:lumOff val="40000"/>
                      </a:schemeClr>
                    </a:solidFill>
                  </a:tcPr>
                </a:tc>
                <a:tc>
                  <a:txBody>
                    <a:bodyPr/>
                    <a:lstStyle/>
                    <a:p>
                      <a:pPr algn="ctr" fontAlgn="b"/>
                      <a:r>
                        <a:rPr lang="zh-TW" altLang="en-US" sz="1100" u="none" strike="noStrike" dirty="0">
                          <a:effectLst/>
                          <a:latin typeface="微軟正黑體" panose="020B0604030504040204" pitchFamily="34" charset="-120"/>
                          <a:ea typeface="微軟正黑體" panose="020B0604030504040204" pitchFamily="34" charset="-120"/>
                        </a:rPr>
                        <a:t>六寶國小</a:t>
                      </a:r>
                      <a:endParaRPr lang="zh-TW" altLang="en-US" sz="11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b">
                    <a:solidFill>
                      <a:schemeClr val="accent1">
                        <a:lumMod val="60000"/>
                        <a:lumOff val="40000"/>
                      </a:schemeClr>
                    </a:solidFill>
                  </a:tcPr>
                </a:tc>
                <a:tc>
                  <a:txBody>
                    <a:bodyPr/>
                    <a:lstStyle/>
                    <a:p>
                      <a:pPr algn="ctr" fontAlgn="b"/>
                      <a:r>
                        <a:rPr lang="en-US" altLang="zh-TW" sz="1100" u="none" strike="noStrike" dirty="0">
                          <a:effectLst/>
                          <a:latin typeface="微軟正黑體" panose="020B0604030504040204" pitchFamily="34" charset="-120"/>
                          <a:ea typeface="微軟正黑體" panose="020B0604030504040204" pitchFamily="34" charset="-120"/>
                        </a:rPr>
                        <a:t>6</a:t>
                      </a:r>
                      <a:endParaRPr lang="en-US" altLang="zh-TW" sz="11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b">
                    <a:solidFill>
                      <a:schemeClr val="accent1">
                        <a:lumMod val="60000"/>
                        <a:lumOff val="40000"/>
                      </a:schemeClr>
                    </a:solidFill>
                  </a:tcPr>
                </a:tc>
                <a:extLst>
                  <a:ext uri="{0D108BD9-81ED-4DB2-BD59-A6C34878D82A}">
                    <a16:rowId xmlns:a16="http://schemas.microsoft.com/office/drawing/2014/main" val="10007"/>
                  </a:ext>
                </a:extLst>
              </a:tr>
              <a:tr h="209550">
                <a:tc>
                  <a:txBody>
                    <a:bodyPr/>
                    <a:lstStyle/>
                    <a:p>
                      <a:pPr algn="ctr" fontAlgn="b"/>
                      <a:r>
                        <a:rPr lang="zh-TW" altLang="en-US" sz="1100" u="none" strike="noStrike">
                          <a:effectLst/>
                          <a:latin typeface="微軟正黑體" panose="020B0604030504040204" pitchFamily="34" charset="-120"/>
                          <a:ea typeface="微軟正黑體" panose="020B0604030504040204" pitchFamily="34" charset="-120"/>
                        </a:rPr>
                        <a:t>南投縣</a:t>
                      </a:r>
                      <a:endParaRPr lang="zh-TW" altLang="en-US" sz="1100" b="0" i="0" u="none" strike="noStrike">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b">
                    <a:solidFill>
                      <a:schemeClr val="accent1">
                        <a:lumMod val="60000"/>
                        <a:lumOff val="40000"/>
                      </a:schemeClr>
                    </a:solidFill>
                  </a:tcPr>
                </a:tc>
                <a:tc>
                  <a:txBody>
                    <a:bodyPr/>
                    <a:lstStyle/>
                    <a:p>
                      <a:pPr algn="ctr" fontAlgn="b"/>
                      <a:r>
                        <a:rPr lang="zh-TW" altLang="en-US" sz="1100" u="none" strike="noStrike" dirty="0">
                          <a:effectLst/>
                          <a:latin typeface="微軟正黑體" panose="020B0604030504040204" pitchFamily="34" charset="-120"/>
                          <a:ea typeface="微軟正黑體" panose="020B0604030504040204" pitchFamily="34" charset="-120"/>
                        </a:rPr>
                        <a:t>埔里國小</a:t>
                      </a:r>
                      <a:endParaRPr lang="zh-TW" altLang="en-US" sz="11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b">
                    <a:solidFill>
                      <a:schemeClr val="accent1">
                        <a:lumMod val="60000"/>
                        <a:lumOff val="40000"/>
                      </a:schemeClr>
                    </a:solidFill>
                  </a:tcPr>
                </a:tc>
                <a:tc>
                  <a:txBody>
                    <a:bodyPr/>
                    <a:lstStyle/>
                    <a:p>
                      <a:pPr algn="ctr" fontAlgn="b"/>
                      <a:r>
                        <a:rPr lang="en-US" altLang="zh-TW" sz="1100" u="none" strike="noStrike" dirty="0">
                          <a:effectLst/>
                          <a:latin typeface="微軟正黑體" panose="020B0604030504040204" pitchFamily="34" charset="-120"/>
                          <a:ea typeface="微軟正黑體" panose="020B0604030504040204" pitchFamily="34" charset="-120"/>
                        </a:rPr>
                        <a:t>7</a:t>
                      </a:r>
                      <a:endParaRPr lang="en-US" altLang="zh-TW" sz="11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b">
                    <a:solidFill>
                      <a:schemeClr val="accent1">
                        <a:lumMod val="60000"/>
                        <a:lumOff val="40000"/>
                      </a:schemeClr>
                    </a:solidFill>
                  </a:tcPr>
                </a:tc>
                <a:extLst>
                  <a:ext uri="{0D108BD9-81ED-4DB2-BD59-A6C34878D82A}">
                    <a16:rowId xmlns:a16="http://schemas.microsoft.com/office/drawing/2014/main" val="10008"/>
                  </a:ext>
                </a:extLst>
              </a:tr>
              <a:tr h="209550">
                <a:tc>
                  <a:txBody>
                    <a:bodyPr/>
                    <a:lstStyle/>
                    <a:p>
                      <a:pPr algn="ctr" fontAlgn="b"/>
                      <a:r>
                        <a:rPr lang="zh-TW" altLang="en-US" sz="1100" u="none" strike="noStrike">
                          <a:effectLst/>
                          <a:latin typeface="微軟正黑體" panose="020B0604030504040204" pitchFamily="34" charset="-120"/>
                          <a:ea typeface="微軟正黑體" panose="020B0604030504040204" pitchFamily="34" charset="-120"/>
                        </a:rPr>
                        <a:t>台中市</a:t>
                      </a:r>
                      <a:endParaRPr lang="zh-TW" altLang="en-US" sz="1100" b="0" i="0" u="none" strike="noStrike">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b">
                    <a:solidFill>
                      <a:schemeClr val="accent1">
                        <a:lumMod val="60000"/>
                        <a:lumOff val="40000"/>
                      </a:schemeClr>
                    </a:solidFill>
                  </a:tcPr>
                </a:tc>
                <a:tc>
                  <a:txBody>
                    <a:bodyPr/>
                    <a:lstStyle/>
                    <a:p>
                      <a:pPr algn="ctr" fontAlgn="b"/>
                      <a:r>
                        <a:rPr lang="zh-TW" altLang="en-US" sz="1100" u="none" strike="noStrike">
                          <a:effectLst/>
                          <a:latin typeface="微軟正黑體" panose="020B0604030504040204" pitchFamily="34" charset="-120"/>
                          <a:ea typeface="微軟正黑體" panose="020B0604030504040204" pitchFamily="34" charset="-120"/>
                        </a:rPr>
                        <a:t>廣興小學</a:t>
                      </a:r>
                      <a:endParaRPr lang="zh-TW" altLang="en-US" sz="1100" b="0" i="0" u="none" strike="noStrike">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b">
                    <a:solidFill>
                      <a:schemeClr val="accent1">
                        <a:lumMod val="60000"/>
                        <a:lumOff val="40000"/>
                      </a:schemeClr>
                    </a:solidFill>
                  </a:tcPr>
                </a:tc>
                <a:tc>
                  <a:txBody>
                    <a:bodyPr/>
                    <a:lstStyle/>
                    <a:p>
                      <a:pPr algn="ctr" fontAlgn="b"/>
                      <a:r>
                        <a:rPr lang="en-US" altLang="zh-TW" sz="1100" u="none" strike="noStrike" dirty="0">
                          <a:effectLst/>
                          <a:latin typeface="微軟正黑體" panose="020B0604030504040204" pitchFamily="34" charset="-120"/>
                          <a:ea typeface="微軟正黑體" panose="020B0604030504040204" pitchFamily="34" charset="-120"/>
                        </a:rPr>
                        <a:t>8</a:t>
                      </a:r>
                      <a:endParaRPr lang="en-US" altLang="zh-TW" sz="11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b">
                    <a:solidFill>
                      <a:schemeClr val="accent1">
                        <a:lumMod val="60000"/>
                        <a:lumOff val="40000"/>
                      </a:schemeClr>
                    </a:solidFill>
                  </a:tcPr>
                </a:tc>
                <a:extLst>
                  <a:ext uri="{0D108BD9-81ED-4DB2-BD59-A6C34878D82A}">
                    <a16:rowId xmlns:a16="http://schemas.microsoft.com/office/drawing/2014/main" val="10009"/>
                  </a:ext>
                </a:extLst>
              </a:tr>
              <a:tr h="209550">
                <a:tc>
                  <a:txBody>
                    <a:bodyPr/>
                    <a:lstStyle/>
                    <a:p>
                      <a:pPr algn="ctr" fontAlgn="b"/>
                      <a:r>
                        <a:rPr lang="zh-TW" altLang="en-US" sz="1100" u="none" strike="noStrike">
                          <a:effectLst/>
                          <a:latin typeface="微軟正黑體" panose="020B0604030504040204" pitchFamily="34" charset="-120"/>
                          <a:ea typeface="微軟正黑體" panose="020B0604030504040204" pitchFamily="34" charset="-120"/>
                        </a:rPr>
                        <a:t>台中市</a:t>
                      </a:r>
                      <a:endParaRPr lang="zh-TW" altLang="en-US" sz="1100" b="0" i="0" u="none" strike="noStrike">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b">
                    <a:solidFill>
                      <a:schemeClr val="accent1">
                        <a:lumMod val="60000"/>
                        <a:lumOff val="40000"/>
                      </a:schemeClr>
                    </a:solidFill>
                  </a:tcPr>
                </a:tc>
                <a:tc>
                  <a:txBody>
                    <a:bodyPr/>
                    <a:lstStyle/>
                    <a:p>
                      <a:pPr algn="ctr" fontAlgn="b"/>
                      <a:r>
                        <a:rPr lang="zh-TW" altLang="en-US" sz="1100" u="none" strike="noStrike" dirty="0">
                          <a:effectLst/>
                          <a:latin typeface="微軟正黑體" panose="020B0604030504040204" pitchFamily="34" charset="-120"/>
                          <a:ea typeface="微軟正黑體" panose="020B0604030504040204" pitchFamily="34" charset="-120"/>
                        </a:rPr>
                        <a:t>春安國小</a:t>
                      </a:r>
                      <a:endParaRPr lang="zh-TW" altLang="en-US" sz="11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b">
                    <a:solidFill>
                      <a:schemeClr val="accent1">
                        <a:lumMod val="60000"/>
                        <a:lumOff val="40000"/>
                      </a:schemeClr>
                    </a:solidFill>
                  </a:tcPr>
                </a:tc>
                <a:tc>
                  <a:txBody>
                    <a:bodyPr/>
                    <a:lstStyle/>
                    <a:p>
                      <a:pPr algn="ctr" fontAlgn="b"/>
                      <a:r>
                        <a:rPr lang="en-US" altLang="zh-TW" sz="1100" u="none" strike="noStrike" dirty="0">
                          <a:effectLst/>
                          <a:latin typeface="微軟正黑體" panose="020B0604030504040204" pitchFamily="34" charset="-120"/>
                          <a:ea typeface="微軟正黑體" panose="020B0604030504040204" pitchFamily="34" charset="-120"/>
                        </a:rPr>
                        <a:t>9</a:t>
                      </a:r>
                      <a:endParaRPr lang="en-US" altLang="zh-TW" sz="11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b">
                    <a:solidFill>
                      <a:schemeClr val="accent1">
                        <a:lumMod val="60000"/>
                        <a:lumOff val="40000"/>
                      </a:schemeClr>
                    </a:solidFill>
                  </a:tcPr>
                </a:tc>
                <a:extLst>
                  <a:ext uri="{0D108BD9-81ED-4DB2-BD59-A6C34878D82A}">
                    <a16:rowId xmlns:a16="http://schemas.microsoft.com/office/drawing/2014/main" val="10010"/>
                  </a:ext>
                </a:extLst>
              </a:tr>
            </a:tbl>
          </a:graphicData>
        </a:graphic>
      </p:graphicFrame>
      <p:graphicFrame>
        <p:nvGraphicFramePr>
          <p:cNvPr id="9" name="表格 8"/>
          <p:cNvGraphicFramePr>
            <a:graphicFrameLocks noGrp="1"/>
          </p:cNvGraphicFramePr>
          <p:nvPr>
            <p:extLst>
              <p:ext uri="{D42A27DB-BD31-4B8C-83A1-F6EECF244321}">
                <p14:modId xmlns:p14="http://schemas.microsoft.com/office/powerpoint/2010/main" val="3732096512"/>
              </p:ext>
            </p:extLst>
          </p:nvPr>
        </p:nvGraphicFramePr>
        <p:xfrm>
          <a:off x="5067300" y="2319252"/>
          <a:ext cx="2057400" cy="828155"/>
        </p:xfrm>
        <a:graphic>
          <a:graphicData uri="http://schemas.openxmlformats.org/drawingml/2006/table">
            <a:tbl>
              <a:tblPr>
                <a:tableStyleId>{5C22544A-7EE6-4342-B048-85BDC9FD1C3A}</a:tableStyleId>
              </a:tblPr>
              <a:tblGrid>
                <a:gridCol w="685800">
                  <a:extLst>
                    <a:ext uri="{9D8B030D-6E8A-4147-A177-3AD203B41FA5}">
                      <a16:colId xmlns:a16="http://schemas.microsoft.com/office/drawing/2014/main" val="20000"/>
                    </a:ext>
                  </a:extLst>
                </a:gridCol>
                <a:gridCol w="685800">
                  <a:extLst>
                    <a:ext uri="{9D8B030D-6E8A-4147-A177-3AD203B41FA5}">
                      <a16:colId xmlns:a16="http://schemas.microsoft.com/office/drawing/2014/main" val="20001"/>
                    </a:ext>
                  </a:extLst>
                </a:gridCol>
                <a:gridCol w="685800">
                  <a:extLst>
                    <a:ext uri="{9D8B030D-6E8A-4147-A177-3AD203B41FA5}">
                      <a16:colId xmlns:a16="http://schemas.microsoft.com/office/drawing/2014/main" val="20002"/>
                    </a:ext>
                  </a:extLst>
                </a:gridCol>
              </a:tblGrid>
              <a:tr h="199505">
                <a:tc gridSpan="3">
                  <a:txBody>
                    <a:bodyPr/>
                    <a:lstStyle/>
                    <a:p>
                      <a:pPr algn="ctr" fontAlgn="ctr"/>
                      <a:r>
                        <a:rPr lang="zh-TW" altLang="en-US" sz="1100" u="none" strike="noStrike" dirty="0">
                          <a:solidFill>
                            <a:schemeClr val="bg1"/>
                          </a:solidFill>
                          <a:effectLst/>
                          <a:latin typeface="微軟正黑體" panose="020B0604030504040204" pitchFamily="34" charset="-120"/>
                          <a:ea typeface="微軟正黑體" panose="020B0604030504040204" pitchFamily="34" charset="-120"/>
                        </a:rPr>
                        <a:t>桃竹彰</a:t>
                      </a:r>
                      <a:endParaRPr lang="zh-TW" altLang="en-US" sz="1100" b="0" i="0" u="none" strike="noStrike" dirty="0">
                        <a:solidFill>
                          <a:schemeClr val="bg1"/>
                        </a:solidFill>
                        <a:effectLst/>
                        <a:latin typeface="微軟正黑體" panose="020B0604030504040204" pitchFamily="34" charset="-120"/>
                        <a:ea typeface="微軟正黑體" panose="020B0604030504040204" pitchFamily="34" charset="-120"/>
                      </a:endParaRPr>
                    </a:p>
                  </a:txBody>
                  <a:tcPr marL="9525" marR="9525" marT="9525" marB="0" anchor="ctr">
                    <a:solidFill>
                      <a:schemeClr val="bg2">
                        <a:lumMod val="60000"/>
                        <a:lumOff val="40000"/>
                      </a:schemeClr>
                    </a:solidFill>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0000"/>
                  </a:ext>
                </a:extLst>
              </a:tr>
              <a:tr h="209550">
                <a:tc>
                  <a:txBody>
                    <a:bodyPr/>
                    <a:lstStyle/>
                    <a:p>
                      <a:pPr algn="ctr" fontAlgn="b"/>
                      <a:r>
                        <a:rPr lang="zh-TW" altLang="en-US" sz="1100" u="none" strike="noStrike" dirty="0">
                          <a:effectLst/>
                          <a:latin typeface="微軟正黑體" panose="020B0604030504040204" pitchFamily="34" charset="-120"/>
                          <a:ea typeface="微軟正黑體" panose="020B0604030504040204" pitchFamily="34" charset="-120"/>
                        </a:rPr>
                        <a:t>縣市</a:t>
                      </a:r>
                      <a:endParaRPr lang="zh-TW" altLang="en-US" sz="11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b">
                    <a:solidFill>
                      <a:schemeClr val="accent1">
                        <a:lumMod val="60000"/>
                        <a:lumOff val="40000"/>
                      </a:schemeClr>
                    </a:solidFill>
                  </a:tcPr>
                </a:tc>
                <a:tc>
                  <a:txBody>
                    <a:bodyPr/>
                    <a:lstStyle/>
                    <a:p>
                      <a:pPr algn="ctr" fontAlgn="b"/>
                      <a:r>
                        <a:rPr lang="zh-TW" altLang="en-US" sz="1100" u="none" strike="noStrike" dirty="0">
                          <a:effectLst/>
                          <a:latin typeface="微軟正黑體" panose="020B0604030504040204" pitchFamily="34" charset="-120"/>
                          <a:ea typeface="微軟正黑體" panose="020B0604030504040204" pitchFamily="34" charset="-120"/>
                        </a:rPr>
                        <a:t>參賽學校</a:t>
                      </a:r>
                      <a:endParaRPr lang="zh-TW" altLang="en-US" sz="11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b">
                    <a:solidFill>
                      <a:schemeClr val="accent1">
                        <a:lumMod val="60000"/>
                        <a:lumOff val="40000"/>
                      </a:schemeClr>
                    </a:solidFill>
                  </a:tcPr>
                </a:tc>
                <a:tc>
                  <a:txBody>
                    <a:bodyPr/>
                    <a:lstStyle/>
                    <a:p>
                      <a:pPr algn="ctr" fontAlgn="b"/>
                      <a:r>
                        <a:rPr lang="zh-TW" altLang="en-US" sz="1100" u="none" strike="noStrike" dirty="0">
                          <a:effectLst/>
                          <a:latin typeface="微軟正黑體" panose="020B0604030504040204" pitchFamily="34" charset="-120"/>
                          <a:ea typeface="微軟正黑體" panose="020B0604030504040204" pitchFamily="34" charset="-120"/>
                        </a:rPr>
                        <a:t>名次</a:t>
                      </a:r>
                      <a:endParaRPr lang="zh-TW" altLang="en-US" sz="11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b">
                    <a:solidFill>
                      <a:schemeClr val="accent1">
                        <a:lumMod val="60000"/>
                        <a:lumOff val="40000"/>
                      </a:schemeClr>
                    </a:solidFill>
                  </a:tcPr>
                </a:tc>
                <a:extLst>
                  <a:ext uri="{0D108BD9-81ED-4DB2-BD59-A6C34878D82A}">
                    <a16:rowId xmlns:a16="http://schemas.microsoft.com/office/drawing/2014/main" val="10001"/>
                  </a:ext>
                </a:extLst>
              </a:tr>
              <a:tr h="209550">
                <a:tc>
                  <a:txBody>
                    <a:bodyPr/>
                    <a:lstStyle/>
                    <a:p>
                      <a:pPr algn="ctr" fontAlgn="b"/>
                      <a:r>
                        <a:rPr lang="zh-TW" altLang="en-US" sz="1100" u="none" strike="noStrike">
                          <a:effectLst/>
                          <a:latin typeface="微軟正黑體" panose="020B0604030504040204" pitchFamily="34" charset="-120"/>
                          <a:ea typeface="微軟正黑體" panose="020B0604030504040204" pitchFamily="34" charset="-120"/>
                        </a:rPr>
                        <a:t>彰化縣</a:t>
                      </a:r>
                      <a:endParaRPr lang="zh-TW" altLang="en-US" sz="1100" b="0" i="0" u="none" strike="noStrike">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b">
                    <a:solidFill>
                      <a:schemeClr val="accent1">
                        <a:lumMod val="60000"/>
                        <a:lumOff val="40000"/>
                      </a:schemeClr>
                    </a:solidFill>
                  </a:tcPr>
                </a:tc>
                <a:tc>
                  <a:txBody>
                    <a:bodyPr/>
                    <a:lstStyle/>
                    <a:p>
                      <a:pPr algn="ctr" fontAlgn="b"/>
                      <a:r>
                        <a:rPr lang="zh-TW" altLang="en-US" sz="1100" u="none" strike="noStrike" dirty="0">
                          <a:effectLst/>
                          <a:latin typeface="微軟正黑體" panose="020B0604030504040204" pitchFamily="34" charset="-120"/>
                          <a:ea typeface="微軟正黑體" panose="020B0604030504040204" pitchFamily="34" charset="-120"/>
                        </a:rPr>
                        <a:t>興華國小</a:t>
                      </a:r>
                      <a:endParaRPr lang="zh-TW" altLang="en-US" sz="11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b">
                    <a:solidFill>
                      <a:schemeClr val="accent1">
                        <a:lumMod val="60000"/>
                        <a:lumOff val="40000"/>
                      </a:schemeClr>
                    </a:solidFill>
                  </a:tcPr>
                </a:tc>
                <a:tc>
                  <a:txBody>
                    <a:bodyPr/>
                    <a:lstStyle/>
                    <a:p>
                      <a:pPr algn="ctr" fontAlgn="b"/>
                      <a:r>
                        <a:rPr lang="en-US" altLang="zh-TW" sz="1100" u="none" strike="noStrike" dirty="0">
                          <a:effectLst/>
                          <a:latin typeface="微軟正黑體" panose="020B0604030504040204" pitchFamily="34" charset="-120"/>
                          <a:ea typeface="微軟正黑體" panose="020B0604030504040204" pitchFamily="34" charset="-120"/>
                        </a:rPr>
                        <a:t>1</a:t>
                      </a:r>
                      <a:endParaRPr lang="en-US" altLang="zh-TW" sz="11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b">
                    <a:solidFill>
                      <a:schemeClr val="accent1">
                        <a:lumMod val="60000"/>
                        <a:lumOff val="40000"/>
                      </a:schemeClr>
                    </a:solidFill>
                  </a:tcPr>
                </a:tc>
                <a:extLst>
                  <a:ext uri="{0D108BD9-81ED-4DB2-BD59-A6C34878D82A}">
                    <a16:rowId xmlns:a16="http://schemas.microsoft.com/office/drawing/2014/main" val="10002"/>
                  </a:ext>
                </a:extLst>
              </a:tr>
              <a:tr h="209550">
                <a:tc>
                  <a:txBody>
                    <a:bodyPr/>
                    <a:lstStyle/>
                    <a:p>
                      <a:pPr algn="ctr" fontAlgn="b"/>
                      <a:r>
                        <a:rPr lang="zh-TW" altLang="en-US" sz="1100" u="none" strike="noStrike">
                          <a:effectLst/>
                          <a:latin typeface="微軟正黑體" panose="020B0604030504040204" pitchFamily="34" charset="-120"/>
                          <a:ea typeface="微軟正黑體" panose="020B0604030504040204" pitchFamily="34" charset="-120"/>
                        </a:rPr>
                        <a:t>彰化縣</a:t>
                      </a:r>
                      <a:endParaRPr lang="zh-TW" altLang="en-US" sz="1100" b="0" i="0" u="none" strike="noStrike">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b">
                    <a:solidFill>
                      <a:schemeClr val="accent1">
                        <a:lumMod val="60000"/>
                        <a:lumOff val="40000"/>
                      </a:schemeClr>
                    </a:solidFill>
                  </a:tcPr>
                </a:tc>
                <a:tc>
                  <a:txBody>
                    <a:bodyPr/>
                    <a:lstStyle/>
                    <a:p>
                      <a:pPr algn="ctr" fontAlgn="b"/>
                      <a:r>
                        <a:rPr lang="zh-TW" altLang="en-US" sz="1100" u="none" strike="noStrike">
                          <a:effectLst/>
                          <a:latin typeface="微軟正黑體" panose="020B0604030504040204" pitchFamily="34" charset="-120"/>
                          <a:ea typeface="微軟正黑體" panose="020B0604030504040204" pitchFamily="34" charset="-120"/>
                        </a:rPr>
                        <a:t>崙雅國小</a:t>
                      </a:r>
                      <a:endParaRPr lang="zh-TW" altLang="en-US" sz="1100" b="0" i="0" u="none" strike="noStrike">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b">
                    <a:solidFill>
                      <a:schemeClr val="accent1">
                        <a:lumMod val="60000"/>
                        <a:lumOff val="40000"/>
                      </a:schemeClr>
                    </a:solidFill>
                  </a:tcPr>
                </a:tc>
                <a:tc>
                  <a:txBody>
                    <a:bodyPr/>
                    <a:lstStyle/>
                    <a:p>
                      <a:pPr algn="ctr" fontAlgn="b"/>
                      <a:r>
                        <a:rPr lang="en-US" altLang="zh-TW" sz="1100" u="none" strike="noStrike" dirty="0">
                          <a:effectLst/>
                          <a:latin typeface="微軟正黑體" panose="020B0604030504040204" pitchFamily="34" charset="-120"/>
                          <a:ea typeface="微軟正黑體" panose="020B0604030504040204" pitchFamily="34" charset="-120"/>
                        </a:rPr>
                        <a:t>2</a:t>
                      </a:r>
                      <a:endParaRPr lang="en-US" altLang="zh-TW" sz="11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b">
                    <a:solidFill>
                      <a:schemeClr val="accent1">
                        <a:lumMod val="60000"/>
                        <a:lumOff val="40000"/>
                      </a:schemeClr>
                    </a:solidFill>
                  </a:tcPr>
                </a:tc>
                <a:extLst>
                  <a:ext uri="{0D108BD9-81ED-4DB2-BD59-A6C34878D82A}">
                    <a16:rowId xmlns:a16="http://schemas.microsoft.com/office/drawing/2014/main" val="10003"/>
                  </a:ext>
                </a:extLst>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1236349571"/>
              </p:ext>
            </p:extLst>
          </p:nvPr>
        </p:nvGraphicFramePr>
        <p:xfrm>
          <a:off x="5084478" y="3532910"/>
          <a:ext cx="2057400" cy="1060046"/>
        </p:xfrm>
        <a:graphic>
          <a:graphicData uri="http://schemas.openxmlformats.org/drawingml/2006/table">
            <a:tbl>
              <a:tblPr>
                <a:tableStyleId>{5C22544A-7EE6-4342-B048-85BDC9FD1C3A}</a:tableStyleId>
              </a:tblPr>
              <a:tblGrid>
                <a:gridCol w="685800">
                  <a:extLst>
                    <a:ext uri="{9D8B030D-6E8A-4147-A177-3AD203B41FA5}">
                      <a16:colId xmlns:a16="http://schemas.microsoft.com/office/drawing/2014/main" val="20000"/>
                    </a:ext>
                  </a:extLst>
                </a:gridCol>
                <a:gridCol w="685800">
                  <a:extLst>
                    <a:ext uri="{9D8B030D-6E8A-4147-A177-3AD203B41FA5}">
                      <a16:colId xmlns:a16="http://schemas.microsoft.com/office/drawing/2014/main" val="20001"/>
                    </a:ext>
                  </a:extLst>
                </a:gridCol>
                <a:gridCol w="685800">
                  <a:extLst>
                    <a:ext uri="{9D8B030D-6E8A-4147-A177-3AD203B41FA5}">
                      <a16:colId xmlns:a16="http://schemas.microsoft.com/office/drawing/2014/main" val="20002"/>
                    </a:ext>
                  </a:extLst>
                </a:gridCol>
              </a:tblGrid>
              <a:tr h="221846">
                <a:tc gridSpan="3">
                  <a:txBody>
                    <a:bodyPr/>
                    <a:lstStyle/>
                    <a:p>
                      <a:pPr marL="0" algn="ctr" defTabSz="914400" rtl="0" eaLnBrk="1" fontAlgn="b" latinLnBrk="0" hangingPunct="1"/>
                      <a:r>
                        <a:rPr lang="zh-TW" altLang="en-US" sz="1100" u="none" strike="noStrike" dirty="0">
                          <a:effectLst/>
                          <a:latin typeface="微軟正黑體" panose="020B0604030504040204" pitchFamily="34" charset="-120"/>
                          <a:ea typeface="微軟正黑體" panose="020B0604030504040204" pitchFamily="34" charset="-120"/>
                        </a:rPr>
                        <a:t>雲</a:t>
                      </a:r>
                      <a:r>
                        <a:rPr lang="zh-TW" altLang="en-US" sz="1100" b="0" i="0" u="none" strike="noStrike" kern="1200" dirty="0">
                          <a:solidFill>
                            <a:srgbClr val="000000"/>
                          </a:solidFill>
                          <a:effectLst/>
                          <a:latin typeface="微軟正黑體" panose="020B0604030504040204" pitchFamily="34" charset="-120"/>
                          <a:ea typeface="微軟正黑體" panose="020B0604030504040204" pitchFamily="34" charset="-120"/>
                          <a:cs typeface="+mn-cs"/>
                        </a:rPr>
                        <a:t>嘉南</a:t>
                      </a:r>
                    </a:p>
                  </a:txBody>
                  <a:tcPr marL="9525" marR="9525" marT="9525" marB="0" anchor="ctr">
                    <a:solidFill>
                      <a:schemeClr val="bg2">
                        <a:lumMod val="60000"/>
                        <a:lumOff val="40000"/>
                      </a:schemeClr>
                    </a:solidFill>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0000"/>
                  </a:ext>
                </a:extLst>
              </a:tr>
              <a:tr h="209550">
                <a:tc>
                  <a:txBody>
                    <a:bodyPr/>
                    <a:lstStyle/>
                    <a:p>
                      <a:pPr algn="ctr" fontAlgn="b"/>
                      <a:r>
                        <a:rPr lang="zh-TW" altLang="en-US" sz="1100" u="none" strike="noStrike" dirty="0">
                          <a:effectLst/>
                          <a:latin typeface="微軟正黑體" panose="020B0604030504040204" pitchFamily="34" charset="-120"/>
                          <a:ea typeface="微軟正黑體" panose="020B0604030504040204" pitchFamily="34" charset="-120"/>
                        </a:rPr>
                        <a:t>縣市</a:t>
                      </a:r>
                      <a:endParaRPr lang="zh-TW" altLang="en-US" sz="11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b">
                    <a:solidFill>
                      <a:schemeClr val="accent1">
                        <a:lumMod val="60000"/>
                        <a:lumOff val="40000"/>
                      </a:schemeClr>
                    </a:solidFill>
                  </a:tcPr>
                </a:tc>
                <a:tc>
                  <a:txBody>
                    <a:bodyPr/>
                    <a:lstStyle/>
                    <a:p>
                      <a:pPr algn="ctr" fontAlgn="b"/>
                      <a:r>
                        <a:rPr lang="zh-TW" altLang="en-US" sz="1100" u="none" strike="noStrike" dirty="0">
                          <a:effectLst/>
                          <a:latin typeface="微軟正黑體" panose="020B0604030504040204" pitchFamily="34" charset="-120"/>
                          <a:ea typeface="微軟正黑體" panose="020B0604030504040204" pitchFamily="34" charset="-120"/>
                        </a:rPr>
                        <a:t>參賽學校</a:t>
                      </a:r>
                      <a:endParaRPr lang="zh-TW" altLang="en-US" sz="11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b">
                    <a:solidFill>
                      <a:schemeClr val="accent1">
                        <a:lumMod val="60000"/>
                        <a:lumOff val="40000"/>
                      </a:schemeClr>
                    </a:solidFill>
                  </a:tcPr>
                </a:tc>
                <a:tc>
                  <a:txBody>
                    <a:bodyPr/>
                    <a:lstStyle/>
                    <a:p>
                      <a:pPr algn="ctr" fontAlgn="b"/>
                      <a:r>
                        <a:rPr lang="zh-TW" altLang="en-US" sz="1100" u="none" strike="noStrike" dirty="0">
                          <a:effectLst/>
                          <a:latin typeface="微軟正黑體" panose="020B0604030504040204" pitchFamily="34" charset="-120"/>
                          <a:ea typeface="微軟正黑體" panose="020B0604030504040204" pitchFamily="34" charset="-120"/>
                        </a:rPr>
                        <a:t>名次</a:t>
                      </a:r>
                      <a:endParaRPr lang="zh-TW" altLang="en-US" sz="11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b">
                    <a:solidFill>
                      <a:schemeClr val="accent1">
                        <a:lumMod val="60000"/>
                        <a:lumOff val="40000"/>
                      </a:schemeClr>
                    </a:solidFill>
                  </a:tcPr>
                </a:tc>
                <a:extLst>
                  <a:ext uri="{0D108BD9-81ED-4DB2-BD59-A6C34878D82A}">
                    <a16:rowId xmlns:a16="http://schemas.microsoft.com/office/drawing/2014/main" val="10001"/>
                  </a:ext>
                </a:extLst>
              </a:tr>
              <a:tr h="209550">
                <a:tc>
                  <a:txBody>
                    <a:bodyPr/>
                    <a:lstStyle/>
                    <a:p>
                      <a:pPr algn="ctr" fontAlgn="b"/>
                      <a:r>
                        <a:rPr lang="zh-TW" altLang="en-US" sz="1100" u="none" strike="noStrike">
                          <a:effectLst/>
                          <a:latin typeface="微軟正黑體" panose="020B0604030504040204" pitchFamily="34" charset="-120"/>
                          <a:ea typeface="微軟正黑體" panose="020B0604030504040204" pitchFamily="34" charset="-120"/>
                        </a:rPr>
                        <a:t>雲林縣</a:t>
                      </a:r>
                      <a:endParaRPr lang="zh-TW" altLang="en-US" sz="1100" b="0" i="0" u="none" strike="noStrike">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b">
                    <a:solidFill>
                      <a:schemeClr val="accent1">
                        <a:lumMod val="60000"/>
                        <a:lumOff val="40000"/>
                      </a:schemeClr>
                    </a:solidFill>
                  </a:tcPr>
                </a:tc>
                <a:tc>
                  <a:txBody>
                    <a:bodyPr/>
                    <a:lstStyle/>
                    <a:p>
                      <a:pPr algn="ctr" fontAlgn="b"/>
                      <a:r>
                        <a:rPr lang="zh-TW" altLang="en-US" sz="1100" u="none" strike="noStrike" dirty="0">
                          <a:effectLst/>
                          <a:latin typeface="微軟正黑體" panose="020B0604030504040204" pitchFamily="34" charset="-120"/>
                          <a:ea typeface="微軟正黑體" panose="020B0604030504040204" pitchFamily="34" charset="-120"/>
                        </a:rPr>
                        <a:t>林頭國小</a:t>
                      </a:r>
                      <a:endParaRPr lang="zh-TW" altLang="en-US" sz="11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b">
                    <a:solidFill>
                      <a:schemeClr val="accent1">
                        <a:lumMod val="60000"/>
                        <a:lumOff val="40000"/>
                      </a:schemeClr>
                    </a:solidFill>
                  </a:tcPr>
                </a:tc>
                <a:tc>
                  <a:txBody>
                    <a:bodyPr/>
                    <a:lstStyle/>
                    <a:p>
                      <a:pPr algn="ctr" fontAlgn="b"/>
                      <a:r>
                        <a:rPr lang="en-US" altLang="zh-TW" sz="1100" u="none" strike="noStrike" dirty="0">
                          <a:effectLst/>
                          <a:latin typeface="微軟正黑體" panose="020B0604030504040204" pitchFamily="34" charset="-120"/>
                          <a:ea typeface="微軟正黑體" panose="020B0604030504040204" pitchFamily="34" charset="-120"/>
                        </a:rPr>
                        <a:t>1</a:t>
                      </a:r>
                      <a:endParaRPr lang="en-US" altLang="zh-TW" sz="11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b">
                    <a:solidFill>
                      <a:schemeClr val="accent1">
                        <a:lumMod val="60000"/>
                        <a:lumOff val="40000"/>
                      </a:schemeClr>
                    </a:solidFill>
                  </a:tcPr>
                </a:tc>
                <a:extLst>
                  <a:ext uri="{0D108BD9-81ED-4DB2-BD59-A6C34878D82A}">
                    <a16:rowId xmlns:a16="http://schemas.microsoft.com/office/drawing/2014/main" val="10002"/>
                  </a:ext>
                </a:extLst>
              </a:tr>
              <a:tr h="209550">
                <a:tc>
                  <a:txBody>
                    <a:bodyPr/>
                    <a:lstStyle/>
                    <a:p>
                      <a:pPr algn="ctr" fontAlgn="b"/>
                      <a:r>
                        <a:rPr lang="zh-TW" altLang="en-US" sz="1100" u="none" strike="noStrike">
                          <a:effectLst/>
                          <a:latin typeface="微軟正黑體" panose="020B0604030504040204" pitchFamily="34" charset="-120"/>
                          <a:ea typeface="微軟正黑體" panose="020B0604030504040204" pitchFamily="34" charset="-120"/>
                        </a:rPr>
                        <a:t>台南市</a:t>
                      </a:r>
                      <a:endParaRPr lang="zh-TW" altLang="en-US" sz="1100" b="0" i="0" u="none" strike="noStrike">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b">
                    <a:solidFill>
                      <a:schemeClr val="accent1">
                        <a:lumMod val="60000"/>
                        <a:lumOff val="40000"/>
                      </a:schemeClr>
                    </a:solidFill>
                  </a:tcPr>
                </a:tc>
                <a:tc>
                  <a:txBody>
                    <a:bodyPr/>
                    <a:lstStyle/>
                    <a:p>
                      <a:pPr algn="ctr" fontAlgn="b"/>
                      <a:r>
                        <a:rPr lang="zh-TW" altLang="en-US" sz="1100" u="none" strike="noStrike">
                          <a:effectLst/>
                          <a:latin typeface="微軟正黑體" panose="020B0604030504040204" pitchFamily="34" charset="-120"/>
                          <a:ea typeface="微軟正黑體" panose="020B0604030504040204" pitchFamily="34" charset="-120"/>
                        </a:rPr>
                        <a:t>三股國小</a:t>
                      </a:r>
                      <a:endParaRPr lang="zh-TW" altLang="en-US" sz="1100" b="0" i="0" u="none" strike="noStrike">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b">
                    <a:solidFill>
                      <a:schemeClr val="accent1">
                        <a:lumMod val="60000"/>
                        <a:lumOff val="40000"/>
                      </a:schemeClr>
                    </a:solidFill>
                  </a:tcPr>
                </a:tc>
                <a:tc>
                  <a:txBody>
                    <a:bodyPr/>
                    <a:lstStyle/>
                    <a:p>
                      <a:pPr algn="ctr" fontAlgn="b"/>
                      <a:r>
                        <a:rPr lang="en-US" altLang="zh-TW" sz="1100" u="none" strike="noStrike" dirty="0">
                          <a:effectLst/>
                          <a:latin typeface="微軟正黑體" panose="020B0604030504040204" pitchFamily="34" charset="-120"/>
                          <a:ea typeface="微軟正黑體" panose="020B0604030504040204" pitchFamily="34" charset="-120"/>
                        </a:rPr>
                        <a:t>2</a:t>
                      </a:r>
                      <a:endParaRPr lang="en-US" altLang="zh-TW" sz="11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b">
                    <a:solidFill>
                      <a:schemeClr val="accent1">
                        <a:lumMod val="60000"/>
                        <a:lumOff val="40000"/>
                      </a:schemeClr>
                    </a:solidFill>
                  </a:tcPr>
                </a:tc>
                <a:extLst>
                  <a:ext uri="{0D108BD9-81ED-4DB2-BD59-A6C34878D82A}">
                    <a16:rowId xmlns:a16="http://schemas.microsoft.com/office/drawing/2014/main" val="10003"/>
                  </a:ext>
                </a:extLst>
              </a:tr>
              <a:tr h="209550">
                <a:tc>
                  <a:txBody>
                    <a:bodyPr/>
                    <a:lstStyle/>
                    <a:p>
                      <a:pPr algn="ctr" fontAlgn="b"/>
                      <a:r>
                        <a:rPr lang="zh-TW" altLang="en-US" sz="1100" u="none" strike="noStrike">
                          <a:effectLst/>
                          <a:latin typeface="微軟正黑體" panose="020B0604030504040204" pitchFamily="34" charset="-120"/>
                          <a:ea typeface="微軟正黑體" panose="020B0604030504040204" pitchFamily="34" charset="-120"/>
                        </a:rPr>
                        <a:t>雲林縣</a:t>
                      </a:r>
                      <a:endParaRPr lang="zh-TW" altLang="en-US" sz="1100" b="0" i="0" u="none" strike="noStrike">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b">
                    <a:solidFill>
                      <a:schemeClr val="accent1">
                        <a:lumMod val="60000"/>
                        <a:lumOff val="40000"/>
                      </a:schemeClr>
                    </a:solidFill>
                  </a:tcPr>
                </a:tc>
                <a:tc>
                  <a:txBody>
                    <a:bodyPr/>
                    <a:lstStyle/>
                    <a:p>
                      <a:pPr algn="ctr" fontAlgn="b"/>
                      <a:r>
                        <a:rPr lang="zh-TW" altLang="en-US" sz="1100" u="none" strike="noStrike">
                          <a:effectLst/>
                          <a:latin typeface="微軟正黑體" panose="020B0604030504040204" pitchFamily="34" charset="-120"/>
                          <a:ea typeface="微軟正黑體" panose="020B0604030504040204" pitchFamily="34" charset="-120"/>
                        </a:rPr>
                        <a:t>北辰國小</a:t>
                      </a:r>
                      <a:endParaRPr lang="zh-TW" altLang="en-US" sz="1100" b="0" i="0" u="none" strike="noStrike">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b">
                    <a:solidFill>
                      <a:schemeClr val="accent1">
                        <a:lumMod val="60000"/>
                        <a:lumOff val="40000"/>
                      </a:schemeClr>
                    </a:solidFill>
                  </a:tcPr>
                </a:tc>
                <a:tc>
                  <a:txBody>
                    <a:bodyPr/>
                    <a:lstStyle/>
                    <a:p>
                      <a:pPr algn="ctr" fontAlgn="b"/>
                      <a:r>
                        <a:rPr lang="en-US" altLang="zh-TW" sz="1100" u="none" strike="noStrike" dirty="0">
                          <a:effectLst/>
                          <a:latin typeface="微軟正黑體" panose="020B0604030504040204" pitchFamily="34" charset="-120"/>
                          <a:ea typeface="微軟正黑體" panose="020B0604030504040204" pitchFamily="34" charset="-120"/>
                        </a:rPr>
                        <a:t>3</a:t>
                      </a:r>
                      <a:endParaRPr lang="en-US" altLang="zh-TW" sz="11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b">
                    <a:solidFill>
                      <a:schemeClr val="accent1">
                        <a:lumMod val="60000"/>
                        <a:lumOff val="40000"/>
                      </a:schemeClr>
                    </a:solidFill>
                  </a:tcPr>
                </a:tc>
                <a:extLst>
                  <a:ext uri="{0D108BD9-81ED-4DB2-BD59-A6C34878D82A}">
                    <a16:rowId xmlns:a16="http://schemas.microsoft.com/office/drawing/2014/main" val="10004"/>
                  </a:ext>
                </a:extLst>
              </a:tr>
            </a:tbl>
          </a:graphicData>
        </a:graphic>
      </p:graphicFrame>
      <p:graphicFrame>
        <p:nvGraphicFramePr>
          <p:cNvPr id="11" name="表格 10"/>
          <p:cNvGraphicFramePr>
            <a:graphicFrameLocks noGrp="1"/>
          </p:cNvGraphicFramePr>
          <p:nvPr>
            <p:extLst>
              <p:ext uri="{D42A27DB-BD31-4B8C-83A1-F6EECF244321}">
                <p14:modId xmlns:p14="http://schemas.microsoft.com/office/powerpoint/2010/main" val="1412438801"/>
              </p:ext>
            </p:extLst>
          </p:nvPr>
        </p:nvGraphicFramePr>
        <p:xfrm>
          <a:off x="7353300" y="3151216"/>
          <a:ext cx="2057400" cy="838200"/>
        </p:xfrm>
        <a:graphic>
          <a:graphicData uri="http://schemas.openxmlformats.org/drawingml/2006/table">
            <a:tbl>
              <a:tblPr>
                <a:tableStyleId>{5C22544A-7EE6-4342-B048-85BDC9FD1C3A}</a:tableStyleId>
              </a:tblPr>
              <a:tblGrid>
                <a:gridCol w="685800">
                  <a:extLst>
                    <a:ext uri="{9D8B030D-6E8A-4147-A177-3AD203B41FA5}">
                      <a16:colId xmlns:a16="http://schemas.microsoft.com/office/drawing/2014/main" val="20000"/>
                    </a:ext>
                  </a:extLst>
                </a:gridCol>
                <a:gridCol w="685800">
                  <a:extLst>
                    <a:ext uri="{9D8B030D-6E8A-4147-A177-3AD203B41FA5}">
                      <a16:colId xmlns:a16="http://schemas.microsoft.com/office/drawing/2014/main" val="20001"/>
                    </a:ext>
                  </a:extLst>
                </a:gridCol>
                <a:gridCol w="685800">
                  <a:extLst>
                    <a:ext uri="{9D8B030D-6E8A-4147-A177-3AD203B41FA5}">
                      <a16:colId xmlns:a16="http://schemas.microsoft.com/office/drawing/2014/main" val="20002"/>
                    </a:ext>
                  </a:extLst>
                </a:gridCol>
              </a:tblGrid>
              <a:tr h="209550">
                <a:tc gridSpan="3">
                  <a:txBody>
                    <a:bodyPr/>
                    <a:lstStyle/>
                    <a:p>
                      <a:pPr algn="ctr" fontAlgn="ctr"/>
                      <a:r>
                        <a:rPr lang="zh-TW" altLang="en-US" sz="1100" u="none" strike="noStrike" dirty="0">
                          <a:effectLst/>
                          <a:latin typeface="微軟正黑體" panose="020B0604030504040204" pitchFamily="34" charset="-120"/>
                          <a:ea typeface="微軟正黑體" panose="020B0604030504040204" pitchFamily="34" charset="-120"/>
                        </a:rPr>
                        <a:t>高屏</a:t>
                      </a:r>
                      <a:endParaRPr lang="zh-TW" altLang="en-US" sz="11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solidFill>
                      <a:schemeClr val="bg2">
                        <a:lumMod val="60000"/>
                        <a:lumOff val="40000"/>
                      </a:schemeClr>
                    </a:solidFill>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0000"/>
                  </a:ext>
                </a:extLst>
              </a:tr>
              <a:tr h="209550">
                <a:tc>
                  <a:txBody>
                    <a:bodyPr/>
                    <a:lstStyle/>
                    <a:p>
                      <a:pPr algn="ctr" fontAlgn="b"/>
                      <a:r>
                        <a:rPr lang="zh-TW" altLang="en-US" sz="1100" u="none" strike="noStrike" dirty="0">
                          <a:effectLst/>
                          <a:latin typeface="微軟正黑體" panose="020B0604030504040204" pitchFamily="34" charset="-120"/>
                          <a:ea typeface="微軟正黑體" panose="020B0604030504040204" pitchFamily="34" charset="-120"/>
                        </a:rPr>
                        <a:t>縣市</a:t>
                      </a:r>
                      <a:endParaRPr lang="zh-TW" altLang="en-US" sz="11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b">
                    <a:solidFill>
                      <a:schemeClr val="accent1">
                        <a:lumMod val="60000"/>
                        <a:lumOff val="40000"/>
                      </a:schemeClr>
                    </a:solidFill>
                  </a:tcPr>
                </a:tc>
                <a:tc>
                  <a:txBody>
                    <a:bodyPr/>
                    <a:lstStyle/>
                    <a:p>
                      <a:pPr algn="ctr" fontAlgn="b"/>
                      <a:r>
                        <a:rPr lang="zh-TW" altLang="en-US" sz="1100" u="none" strike="noStrike" dirty="0">
                          <a:effectLst/>
                          <a:latin typeface="微軟正黑體" panose="020B0604030504040204" pitchFamily="34" charset="-120"/>
                          <a:ea typeface="微軟正黑體" panose="020B0604030504040204" pitchFamily="34" charset="-120"/>
                        </a:rPr>
                        <a:t>參賽學校</a:t>
                      </a:r>
                      <a:endParaRPr lang="zh-TW" altLang="en-US" sz="11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b">
                    <a:solidFill>
                      <a:schemeClr val="accent1">
                        <a:lumMod val="60000"/>
                        <a:lumOff val="40000"/>
                      </a:schemeClr>
                    </a:solidFill>
                  </a:tcPr>
                </a:tc>
                <a:tc>
                  <a:txBody>
                    <a:bodyPr/>
                    <a:lstStyle/>
                    <a:p>
                      <a:pPr algn="ctr" fontAlgn="b"/>
                      <a:r>
                        <a:rPr lang="zh-TW" altLang="en-US" sz="1100" u="none" strike="noStrike" dirty="0">
                          <a:effectLst/>
                          <a:latin typeface="微軟正黑體" panose="020B0604030504040204" pitchFamily="34" charset="-120"/>
                          <a:ea typeface="微軟正黑體" panose="020B0604030504040204" pitchFamily="34" charset="-120"/>
                        </a:rPr>
                        <a:t>名次</a:t>
                      </a:r>
                      <a:endParaRPr lang="zh-TW" altLang="en-US" sz="11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b">
                    <a:solidFill>
                      <a:schemeClr val="accent1">
                        <a:lumMod val="60000"/>
                        <a:lumOff val="40000"/>
                      </a:schemeClr>
                    </a:solidFill>
                  </a:tcPr>
                </a:tc>
                <a:extLst>
                  <a:ext uri="{0D108BD9-81ED-4DB2-BD59-A6C34878D82A}">
                    <a16:rowId xmlns:a16="http://schemas.microsoft.com/office/drawing/2014/main" val="10001"/>
                  </a:ext>
                </a:extLst>
              </a:tr>
              <a:tr h="209550">
                <a:tc>
                  <a:txBody>
                    <a:bodyPr/>
                    <a:lstStyle/>
                    <a:p>
                      <a:pPr algn="ctr" fontAlgn="b"/>
                      <a:r>
                        <a:rPr lang="zh-TW" altLang="en-US" sz="1100" u="none" strike="noStrike">
                          <a:effectLst/>
                          <a:latin typeface="微軟正黑體" panose="020B0604030504040204" pitchFamily="34" charset="-120"/>
                          <a:ea typeface="微軟正黑體" panose="020B0604030504040204" pitchFamily="34" charset="-120"/>
                        </a:rPr>
                        <a:t>高雄市</a:t>
                      </a:r>
                      <a:endParaRPr lang="zh-TW" altLang="en-US" sz="1100" b="0" i="0" u="none" strike="noStrike">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b">
                    <a:solidFill>
                      <a:schemeClr val="accent1">
                        <a:lumMod val="60000"/>
                        <a:lumOff val="40000"/>
                      </a:schemeClr>
                    </a:solidFill>
                  </a:tcPr>
                </a:tc>
                <a:tc>
                  <a:txBody>
                    <a:bodyPr/>
                    <a:lstStyle/>
                    <a:p>
                      <a:pPr algn="ctr" fontAlgn="b"/>
                      <a:r>
                        <a:rPr lang="zh-TW" altLang="en-US" sz="1100" u="none" strike="noStrike" dirty="0">
                          <a:effectLst/>
                          <a:latin typeface="微軟正黑體" panose="020B0604030504040204" pitchFamily="34" charset="-120"/>
                          <a:ea typeface="微軟正黑體" panose="020B0604030504040204" pitchFamily="34" charset="-120"/>
                        </a:rPr>
                        <a:t>溪埔國小</a:t>
                      </a:r>
                      <a:endParaRPr lang="zh-TW" altLang="en-US" sz="11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b">
                    <a:solidFill>
                      <a:schemeClr val="accent1">
                        <a:lumMod val="60000"/>
                        <a:lumOff val="40000"/>
                      </a:schemeClr>
                    </a:solidFill>
                  </a:tcPr>
                </a:tc>
                <a:tc>
                  <a:txBody>
                    <a:bodyPr/>
                    <a:lstStyle/>
                    <a:p>
                      <a:pPr algn="ctr" fontAlgn="b"/>
                      <a:r>
                        <a:rPr lang="en-US" altLang="zh-TW" sz="1100" u="none" strike="noStrike" dirty="0">
                          <a:effectLst/>
                          <a:latin typeface="微軟正黑體" panose="020B0604030504040204" pitchFamily="34" charset="-120"/>
                          <a:ea typeface="微軟正黑體" panose="020B0604030504040204" pitchFamily="34" charset="-120"/>
                        </a:rPr>
                        <a:t>1</a:t>
                      </a:r>
                      <a:endParaRPr lang="en-US" altLang="zh-TW" sz="11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b">
                    <a:solidFill>
                      <a:schemeClr val="accent1">
                        <a:lumMod val="60000"/>
                        <a:lumOff val="40000"/>
                      </a:schemeClr>
                    </a:solidFill>
                  </a:tcPr>
                </a:tc>
                <a:extLst>
                  <a:ext uri="{0D108BD9-81ED-4DB2-BD59-A6C34878D82A}">
                    <a16:rowId xmlns:a16="http://schemas.microsoft.com/office/drawing/2014/main" val="10002"/>
                  </a:ext>
                </a:extLst>
              </a:tr>
              <a:tr h="209550">
                <a:tc>
                  <a:txBody>
                    <a:bodyPr/>
                    <a:lstStyle/>
                    <a:p>
                      <a:pPr algn="ctr" fontAlgn="b"/>
                      <a:r>
                        <a:rPr lang="zh-TW" altLang="en-US" sz="1100" u="none" strike="noStrike">
                          <a:effectLst/>
                          <a:latin typeface="微軟正黑體" panose="020B0604030504040204" pitchFamily="34" charset="-120"/>
                          <a:ea typeface="微軟正黑體" panose="020B0604030504040204" pitchFamily="34" charset="-120"/>
                        </a:rPr>
                        <a:t>高雄市</a:t>
                      </a:r>
                      <a:endParaRPr lang="zh-TW" altLang="en-US" sz="1100" b="0" i="0" u="none" strike="noStrike">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b">
                    <a:solidFill>
                      <a:schemeClr val="accent1">
                        <a:lumMod val="60000"/>
                        <a:lumOff val="40000"/>
                      </a:schemeClr>
                    </a:solidFill>
                  </a:tcPr>
                </a:tc>
                <a:tc>
                  <a:txBody>
                    <a:bodyPr/>
                    <a:lstStyle/>
                    <a:p>
                      <a:pPr algn="ctr" fontAlgn="b"/>
                      <a:r>
                        <a:rPr lang="zh-TW" altLang="en-US" sz="1100" u="none" strike="noStrike" dirty="0">
                          <a:effectLst/>
                          <a:latin typeface="微軟正黑體" panose="020B0604030504040204" pitchFamily="34" charset="-120"/>
                          <a:ea typeface="微軟正黑體" panose="020B0604030504040204" pitchFamily="34" charset="-120"/>
                        </a:rPr>
                        <a:t>王公國小</a:t>
                      </a:r>
                      <a:endParaRPr lang="zh-TW" altLang="en-US" sz="11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b">
                    <a:solidFill>
                      <a:schemeClr val="accent1">
                        <a:lumMod val="60000"/>
                        <a:lumOff val="40000"/>
                      </a:schemeClr>
                    </a:solidFill>
                  </a:tcPr>
                </a:tc>
                <a:tc>
                  <a:txBody>
                    <a:bodyPr/>
                    <a:lstStyle/>
                    <a:p>
                      <a:pPr algn="ctr" fontAlgn="b"/>
                      <a:r>
                        <a:rPr lang="en-US" altLang="zh-TW" sz="1100" u="none" strike="noStrike" dirty="0">
                          <a:effectLst/>
                          <a:latin typeface="微軟正黑體" panose="020B0604030504040204" pitchFamily="34" charset="-120"/>
                          <a:ea typeface="微軟正黑體" panose="020B0604030504040204" pitchFamily="34" charset="-120"/>
                        </a:rPr>
                        <a:t>2</a:t>
                      </a:r>
                      <a:endParaRPr lang="en-US" altLang="zh-TW" sz="11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b">
                    <a:solidFill>
                      <a:schemeClr val="accent1">
                        <a:lumMod val="60000"/>
                        <a:lumOff val="40000"/>
                      </a:schemeClr>
                    </a:solidFill>
                  </a:tcPr>
                </a:tc>
                <a:extLst>
                  <a:ext uri="{0D108BD9-81ED-4DB2-BD59-A6C34878D82A}">
                    <a16:rowId xmlns:a16="http://schemas.microsoft.com/office/drawing/2014/main" val="10003"/>
                  </a:ext>
                </a:extLst>
              </a:tr>
            </a:tbl>
          </a:graphicData>
        </a:graphic>
      </p:graphicFrame>
      <p:graphicFrame>
        <p:nvGraphicFramePr>
          <p:cNvPr id="12" name="表格 11"/>
          <p:cNvGraphicFramePr>
            <a:graphicFrameLocks noGrp="1"/>
          </p:cNvGraphicFramePr>
          <p:nvPr>
            <p:extLst>
              <p:ext uri="{D42A27DB-BD31-4B8C-83A1-F6EECF244321}">
                <p14:modId xmlns:p14="http://schemas.microsoft.com/office/powerpoint/2010/main" val="1335783470"/>
              </p:ext>
            </p:extLst>
          </p:nvPr>
        </p:nvGraphicFramePr>
        <p:xfrm>
          <a:off x="9723948" y="2787015"/>
          <a:ext cx="2057400" cy="1466850"/>
        </p:xfrm>
        <a:graphic>
          <a:graphicData uri="http://schemas.openxmlformats.org/drawingml/2006/table">
            <a:tbl>
              <a:tblPr>
                <a:tableStyleId>{5C22544A-7EE6-4342-B048-85BDC9FD1C3A}</a:tableStyleId>
              </a:tblPr>
              <a:tblGrid>
                <a:gridCol w="685800">
                  <a:extLst>
                    <a:ext uri="{9D8B030D-6E8A-4147-A177-3AD203B41FA5}">
                      <a16:colId xmlns:a16="http://schemas.microsoft.com/office/drawing/2014/main" val="20000"/>
                    </a:ext>
                  </a:extLst>
                </a:gridCol>
                <a:gridCol w="685800">
                  <a:extLst>
                    <a:ext uri="{9D8B030D-6E8A-4147-A177-3AD203B41FA5}">
                      <a16:colId xmlns:a16="http://schemas.microsoft.com/office/drawing/2014/main" val="20001"/>
                    </a:ext>
                  </a:extLst>
                </a:gridCol>
                <a:gridCol w="685800">
                  <a:extLst>
                    <a:ext uri="{9D8B030D-6E8A-4147-A177-3AD203B41FA5}">
                      <a16:colId xmlns:a16="http://schemas.microsoft.com/office/drawing/2014/main" val="20002"/>
                    </a:ext>
                  </a:extLst>
                </a:gridCol>
              </a:tblGrid>
              <a:tr h="209550">
                <a:tc gridSpan="3">
                  <a:txBody>
                    <a:bodyPr/>
                    <a:lstStyle/>
                    <a:p>
                      <a:pPr algn="ctr" fontAlgn="ctr"/>
                      <a:r>
                        <a:rPr lang="zh-TW" altLang="en-US" sz="1100" u="none" strike="noStrike" dirty="0">
                          <a:effectLst/>
                          <a:latin typeface="微軟正黑體" panose="020B0604030504040204" pitchFamily="34" charset="-120"/>
                          <a:ea typeface="微軟正黑體" panose="020B0604030504040204" pitchFamily="34" charset="-120"/>
                        </a:rPr>
                        <a:t>花東</a:t>
                      </a:r>
                      <a:endParaRPr lang="zh-TW" altLang="en-US" sz="11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solidFill>
                      <a:schemeClr val="bg2">
                        <a:lumMod val="60000"/>
                        <a:lumOff val="40000"/>
                      </a:schemeClr>
                    </a:solidFill>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0000"/>
                  </a:ext>
                </a:extLst>
              </a:tr>
              <a:tr h="209550">
                <a:tc>
                  <a:txBody>
                    <a:bodyPr/>
                    <a:lstStyle/>
                    <a:p>
                      <a:pPr algn="ctr" fontAlgn="b"/>
                      <a:r>
                        <a:rPr lang="zh-TW" altLang="en-US" sz="1100" u="none" strike="noStrike" dirty="0">
                          <a:effectLst/>
                          <a:latin typeface="微軟正黑體" panose="020B0604030504040204" pitchFamily="34" charset="-120"/>
                          <a:ea typeface="微軟正黑體" panose="020B0604030504040204" pitchFamily="34" charset="-120"/>
                        </a:rPr>
                        <a:t>縣市</a:t>
                      </a:r>
                      <a:endParaRPr lang="zh-TW" altLang="en-US" sz="11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b">
                    <a:solidFill>
                      <a:schemeClr val="accent1">
                        <a:lumMod val="60000"/>
                        <a:lumOff val="40000"/>
                      </a:schemeClr>
                    </a:solidFill>
                  </a:tcPr>
                </a:tc>
                <a:tc>
                  <a:txBody>
                    <a:bodyPr/>
                    <a:lstStyle/>
                    <a:p>
                      <a:pPr algn="ctr" fontAlgn="b"/>
                      <a:r>
                        <a:rPr lang="zh-TW" altLang="en-US" sz="1100" u="none" strike="noStrike" dirty="0">
                          <a:effectLst/>
                          <a:latin typeface="微軟正黑體" panose="020B0604030504040204" pitchFamily="34" charset="-120"/>
                          <a:ea typeface="微軟正黑體" panose="020B0604030504040204" pitchFamily="34" charset="-120"/>
                        </a:rPr>
                        <a:t>參賽學校</a:t>
                      </a:r>
                      <a:endParaRPr lang="zh-TW" altLang="en-US" sz="11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b">
                    <a:solidFill>
                      <a:schemeClr val="accent1">
                        <a:lumMod val="60000"/>
                        <a:lumOff val="40000"/>
                      </a:schemeClr>
                    </a:solidFill>
                  </a:tcPr>
                </a:tc>
                <a:tc>
                  <a:txBody>
                    <a:bodyPr/>
                    <a:lstStyle/>
                    <a:p>
                      <a:pPr algn="ctr" fontAlgn="b"/>
                      <a:r>
                        <a:rPr lang="zh-TW" altLang="en-US" sz="1100" u="none" strike="noStrike" dirty="0">
                          <a:effectLst/>
                          <a:latin typeface="微軟正黑體" panose="020B0604030504040204" pitchFamily="34" charset="-120"/>
                          <a:ea typeface="微軟正黑體" panose="020B0604030504040204" pitchFamily="34" charset="-120"/>
                        </a:rPr>
                        <a:t>名次</a:t>
                      </a:r>
                      <a:endParaRPr lang="zh-TW" altLang="en-US" sz="11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b">
                    <a:solidFill>
                      <a:schemeClr val="accent1">
                        <a:lumMod val="60000"/>
                        <a:lumOff val="40000"/>
                      </a:schemeClr>
                    </a:solidFill>
                  </a:tcPr>
                </a:tc>
                <a:extLst>
                  <a:ext uri="{0D108BD9-81ED-4DB2-BD59-A6C34878D82A}">
                    <a16:rowId xmlns:a16="http://schemas.microsoft.com/office/drawing/2014/main" val="10001"/>
                  </a:ext>
                </a:extLst>
              </a:tr>
              <a:tr h="209550">
                <a:tc>
                  <a:txBody>
                    <a:bodyPr/>
                    <a:lstStyle/>
                    <a:p>
                      <a:pPr algn="ctr" fontAlgn="b"/>
                      <a:r>
                        <a:rPr lang="zh-TW" altLang="en-US" sz="1100" u="none" strike="noStrike" dirty="0">
                          <a:effectLst/>
                          <a:latin typeface="微軟正黑體" panose="020B0604030504040204" pitchFamily="34" charset="-120"/>
                          <a:ea typeface="微軟正黑體" panose="020B0604030504040204" pitchFamily="34" charset="-120"/>
                        </a:rPr>
                        <a:t>花蓮縣</a:t>
                      </a:r>
                      <a:endParaRPr lang="zh-TW" altLang="en-US" sz="11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b">
                    <a:solidFill>
                      <a:schemeClr val="accent1">
                        <a:lumMod val="60000"/>
                        <a:lumOff val="40000"/>
                      </a:schemeClr>
                    </a:solidFill>
                  </a:tcPr>
                </a:tc>
                <a:tc>
                  <a:txBody>
                    <a:bodyPr/>
                    <a:lstStyle/>
                    <a:p>
                      <a:pPr algn="ctr" fontAlgn="b"/>
                      <a:r>
                        <a:rPr lang="zh-TW" altLang="en-US" sz="1100" u="none" strike="noStrike" dirty="0">
                          <a:effectLst/>
                          <a:latin typeface="微軟正黑體" panose="020B0604030504040204" pitchFamily="34" charset="-120"/>
                          <a:ea typeface="微軟正黑體" panose="020B0604030504040204" pitchFamily="34" charset="-120"/>
                        </a:rPr>
                        <a:t>明義國小</a:t>
                      </a:r>
                      <a:endParaRPr lang="zh-TW" altLang="en-US" sz="11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b">
                    <a:solidFill>
                      <a:schemeClr val="accent1">
                        <a:lumMod val="60000"/>
                        <a:lumOff val="40000"/>
                      </a:schemeClr>
                    </a:solidFill>
                  </a:tcPr>
                </a:tc>
                <a:tc>
                  <a:txBody>
                    <a:bodyPr/>
                    <a:lstStyle/>
                    <a:p>
                      <a:pPr algn="ctr" fontAlgn="b"/>
                      <a:r>
                        <a:rPr lang="en-US" altLang="zh-TW" sz="1100" u="none" strike="noStrike" dirty="0">
                          <a:effectLst/>
                          <a:latin typeface="微軟正黑體" panose="020B0604030504040204" pitchFamily="34" charset="-120"/>
                          <a:ea typeface="微軟正黑體" panose="020B0604030504040204" pitchFamily="34" charset="-120"/>
                        </a:rPr>
                        <a:t>1</a:t>
                      </a:r>
                      <a:endParaRPr lang="en-US" altLang="zh-TW" sz="11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b">
                    <a:solidFill>
                      <a:schemeClr val="accent1">
                        <a:lumMod val="60000"/>
                        <a:lumOff val="40000"/>
                      </a:schemeClr>
                    </a:solidFill>
                  </a:tcPr>
                </a:tc>
                <a:extLst>
                  <a:ext uri="{0D108BD9-81ED-4DB2-BD59-A6C34878D82A}">
                    <a16:rowId xmlns:a16="http://schemas.microsoft.com/office/drawing/2014/main" val="10002"/>
                  </a:ext>
                </a:extLst>
              </a:tr>
              <a:tr h="209550">
                <a:tc>
                  <a:txBody>
                    <a:bodyPr/>
                    <a:lstStyle/>
                    <a:p>
                      <a:pPr algn="ctr" fontAlgn="b"/>
                      <a:r>
                        <a:rPr lang="zh-TW" altLang="en-US" sz="1100" u="none" strike="noStrike">
                          <a:effectLst/>
                          <a:latin typeface="微軟正黑體" panose="020B0604030504040204" pitchFamily="34" charset="-120"/>
                          <a:ea typeface="微軟正黑體" panose="020B0604030504040204" pitchFamily="34" charset="-120"/>
                        </a:rPr>
                        <a:t>花蓮縣</a:t>
                      </a:r>
                      <a:endParaRPr lang="zh-TW" altLang="en-US" sz="1100" b="0" i="0" u="none" strike="noStrike">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b">
                    <a:solidFill>
                      <a:schemeClr val="accent1">
                        <a:lumMod val="60000"/>
                        <a:lumOff val="40000"/>
                      </a:schemeClr>
                    </a:solidFill>
                  </a:tcPr>
                </a:tc>
                <a:tc>
                  <a:txBody>
                    <a:bodyPr/>
                    <a:lstStyle/>
                    <a:p>
                      <a:pPr algn="ctr" fontAlgn="b"/>
                      <a:r>
                        <a:rPr lang="zh-TW" altLang="en-US" sz="1100" u="none" strike="noStrike" dirty="0">
                          <a:effectLst/>
                          <a:latin typeface="微軟正黑體" panose="020B0604030504040204" pitchFamily="34" charset="-120"/>
                          <a:ea typeface="微軟正黑體" panose="020B0604030504040204" pitchFamily="34" charset="-120"/>
                        </a:rPr>
                        <a:t>富世國小</a:t>
                      </a:r>
                      <a:endParaRPr lang="zh-TW" altLang="en-US" sz="11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b">
                    <a:solidFill>
                      <a:schemeClr val="accent1">
                        <a:lumMod val="60000"/>
                        <a:lumOff val="40000"/>
                      </a:schemeClr>
                    </a:solidFill>
                  </a:tcPr>
                </a:tc>
                <a:tc>
                  <a:txBody>
                    <a:bodyPr/>
                    <a:lstStyle/>
                    <a:p>
                      <a:pPr algn="ctr" fontAlgn="b"/>
                      <a:r>
                        <a:rPr lang="en-US" altLang="zh-TW" sz="1100" u="none" strike="noStrike" dirty="0">
                          <a:effectLst/>
                          <a:latin typeface="微軟正黑體" panose="020B0604030504040204" pitchFamily="34" charset="-120"/>
                          <a:ea typeface="微軟正黑體" panose="020B0604030504040204" pitchFamily="34" charset="-120"/>
                        </a:rPr>
                        <a:t>2</a:t>
                      </a:r>
                      <a:endParaRPr lang="en-US" altLang="zh-TW" sz="11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b">
                    <a:solidFill>
                      <a:schemeClr val="accent1">
                        <a:lumMod val="60000"/>
                        <a:lumOff val="40000"/>
                      </a:schemeClr>
                    </a:solidFill>
                  </a:tcPr>
                </a:tc>
                <a:extLst>
                  <a:ext uri="{0D108BD9-81ED-4DB2-BD59-A6C34878D82A}">
                    <a16:rowId xmlns:a16="http://schemas.microsoft.com/office/drawing/2014/main" val="10003"/>
                  </a:ext>
                </a:extLst>
              </a:tr>
              <a:tr h="209550">
                <a:tc>
                  <a:txBody>
                    <a:bodyPr/>
                    <a:lstStyle/>
                    <a:p>
                      <a:pPr algn="ctr" fontAlgn="b"/>
                      <a:r>
                        <a:rPr lang="zh-TW" altLang="en-US" sz="1100" u="none" strike="noStrike">
                          <a:effectLst/>
                          <a:latin typeface="微軟正黑體" panose="020B0604030504040204" pitchFamily="34" charset="-120"/>
                          <a:ea typeface="微軟正黑體" panose="020B0604030504040204" pitchFamily="34" charset="-120"/>
                        </a:rPr>
                        <a:t>花蓮縣</a:t>
                      </a:r>
                      <a:endParaRPr lang="zh-TW" altLang="en-US" sz="1100" b="0" i="0" u="none" strike="noStrike">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b">
                    <a:solidFill>
                      <a:schemeClr val="accent1">
                        <a:lumMod val="60000"/>
                        <a:lumOff val="40000"/>
                      </a:schemeClr>
                    </a:solidFill>
                  </a:tcPr>
                </a:tc>
                <a:tc>
                  <a:txBody>
                    <a:bodyPr/>
                    <a:lstStyle/>
                    <a:p>
                      <a:pPr algn="ctr" fontAlgn="b"/>
                      <a:r>
                        <a:rPr lang="zh-TW" altLang="en-US" sz="1100" u="none" strike="noStrike" dirty="0">
                          <a:effectLst/>
                          <a:latin typeface="微軟正黑體" panose="020B0604030504040204" pitchFamily="34" charset="-120"/>
                          <a:ea typeface="微軟正黑體" panose="020B0604030504040204" pitchFamily="34" charset="-120"/>
                        </a:rPr>
                        <a:t>復興國小</a:t>
                      </a:r>
                      <a:endParaRPr lang="zh-TW" altLang="en-US" sz="11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b">
                    <a:solidFill>
                      <a:schemeClr val="accent1">
                        <a:lumMod val="60000"/>
                        <a:lumOff val="40000"/>
                      </a:schemeClr>
                    </a:solidFill>
                  </a:tcPr>
                </a:tc>
                <a:tc>
                  <a:txBody>
                    <a:bodyPr/>
                    <a:lstStyle/>
                    <a:p>
                      <a:pPr algn="ctr" fontAlgn="b"/>
                      <a:r>
                        <a:rPr lang="en-US" altLang="zh-TW" sz="1100" u="none" strike="noStrike" dirty="0">
                          <a:effectLst/>
                          <a:latin typeface="微軟正黑體" panose="020B0604030504040204" pitchFamily="34" charset="-120"/>
                          <a:ea typeface="微軟正黑體" panose="020B0604030504040204" pitchFamily="34" charset="-120"/>
                        </a:rPr>
                        <a:t>3</a:t>
                      </a:r>
                      <a:endParaRPr lang="en-US" altLang="zh-TW" sz="11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b">
                    <a:solidFill>
                      <a:schemeClr val="accent1">
                        <a:lumMod val="60000"/>
                        <a:lumOff val="40000"/>
                      </a:schemeClr>
                    </a:solidFill>
                  </a:tcPr>
                </a:tc>
                <a:extLst>
                  <a:ext uri="{0D108BD9-81ED-4DB2-BD59-A6C34878D82A}">
                    <a16:rowId xmlns:a16="http://schemas.microsoft.com/office/drawing/2014/main" val="10004"/>
                  </a:ext>
                </a:extLst>
              </a:tr>
              <a:tr h="209550">
                <a:tc>
                  <a:txBody>
                    <a:bodyPr/>
                    <a:lstStyle/>
                    <a:p>
                      <a:pPr algn="ctr" fontAlgn="b"/>
                      <a:r>
                        <a:rPr lang="zh-TW" altLang="en-US" sz="1100" u="none" strike="noStrike">
                          <a:effectLst/>
                          <a:latin typeface="微軟正黑體" panose="020B0604030504040204" pitchFamily="34" charset="-120"/>
                          <a:ea typeface="微軟正黑體" panose="020B0604030504040204" pitchFamily="34" charset="-120"/>
                        </a:rPr>
                        <a:t>花蓮縣</a:t>
                      </a:r>
                      <a:endParaRPr lang="zh-TW" altLang="en-US" sz="1100" b="0" i="0" u="none" strike="noStrike">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b">
                    <a:solidFill>
                      <a:schemeClr val="accent1">
                        <a:lumMod val="60000"/>
                        <a:lumOff val="40000"/>
                      </a:schemeClr>
                    </a:solidFill>
                  </a:tcPr>
                </a:tc>
                <a:tc>
                  <a:txBody>
                    <a:bodyPr/>
                    <a:lstStyle/>
                    <a:p>
                      <a:pPr algn="ctr" fontAlgn="b"/>
                      <a:r>
                        <a:rPr lang="zh-TW" altLang="en-US" sz="1100" u="none" strike="noStrike" dirty="0">
                          <a:effectLst/>
                          <a:latin typeface="微軟正黑體" panose="020B0604030504040204" pitchFamily="34" charset="-120"/>
                          <a:ea typeface="微軟正黑體" panose="020B0604030504040204" pitchFamily="34" charset="-120"/>
                        </a:rPr>
                        <a:t>學田國小</a:t>
                      </a:r>
                      <a:endParaRPr lang="zh-TW" altLang="en-US" sz="11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b">
                    <a:solidFill>
                      <a:schemeClr val="accent1">
                        <a:lumMod val="60000"/>
                        <a:lumOff val="40000"/>
                      </a:schemeClr>
                    </a:solidFill>
                  </a:tcPr>
                </a:tc>
                <a:tc>
                  <a:txBody>
                    <a:bodyPr/>
                    <a:lstStyle/>
                    <a:p>
                      <a:pPr algn="ctr" fontAlgn="b"/>
                      <a:r>
                        <a:rPr lang="en-US" altLang="zh-TW" sz="1100" u="none" strike="noStrike" dirty="0">
                          <a:effectLst/>
                          <a:latin typeface="微軟正黑體" panose="020B0604030504040204" pitchFamily="34" charset="-120"/>
                          <a:ea typeface="微軟正黑體" panose="020B0604030504040204" pitchFamily="34" charset="-120"/>
                        </a:rPr>
                        <a:t>4</a:t>
                      </a:r>
                      <a:endParaRPr lang="en-US" altLang="zh-TW" sz="11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b">
                    <a:solidFill>
                      <a:schemeClr val="accent1">
                        <a:lumMod val="60000"/>
                        <a:lumOff val="40000"/>
                      </a:schemeClr>
                    </a:solidFill>
                  </a:tcPr>
                </a:tc>
                <a:extLst>
                  <a:ext uri="{0D108BD9-81ED-4DB2-BD59-A6C34878D82A}">
                    <a16:rowId xmlns:a16="http://schemas.microsoft.com/office/drawing/2014/main" val="10005"/>
                  </a:ext>
                </a:extLst>
              </a:tr>
              <a:tr h="209550">
                <a:tc>
                  <a:txBody>
                    <a:bodyPr/>
                    <a:lstStyle/>
                    <a:p>
                      <a:pPr algn="ctr" fontAlgn="b"/>
                      <a:r>
                        <a:rPr lang="zh-TW" altLang="en-US" sz="1100" u="none" strike="noStrike">
                          <a:effectLst/>
                          <a:latin typeface="微軟正黑體" panose="020B0604030504040204" pitchFamily="34" charset="-120"/>
                          <a:ea typeface="微軟正黑體" panose="020B0604030504040204" pitchFamily="34" charset="-120"/>
                        </a:rPr>
                        <a:t>花蓮縣</a:t>
                      </a:r>
                      <a:endParaRPr lang="zh-TW" altLang="en-US" sz="1100" b="0" i="0" u="none" strike="noStrike">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b">
                    <a:solidFill>
                      <a:schemeClr val="accent1">
                        <a:lumMod val="60000"/>
                        <a:lumOff val="40000"/>
                      </a:schemeClr>
                    </a:solidFill>
                  </a:tcPr>
                </a:tc>
                <a:tc>
                  <a:txBody>
                    <a:bodyPr/>
                    <a:lstStyle/>
                    <a:p>
                      <a:pPr algn="ctr" fontAlgn="b"/>
                      <a:r>
                        <a:rPr lang="zh-TW" altLang="en-US" sz="1100" u="none" strike="noStrike" dirty="0">
                          <a:effectLst/>
                          <a:latin typeface="微軟正黑體" panose="020B0604030504040204" pitchFamily="34" charset="-120"/>
                          <a:ea typeface="微軟正黑體" panose="020B0604030504040204" pitchFamily="34" charset="-120"/>
                        </a:rPr>
                        <a:t>海星國小</a:t>
                      </a:r>
                      <a:endParaRPr lang="zh-TW" altLang="en-US" sz="11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b">
                    <a:solidFill>
                      <a:schemeClr val="accent1">
                        <a:lumMod val="60000"/>
                        <a:lumOff val="40000"/>
                      </a:schemeClr>
                    </a:solidFill>
                  </a:tcPr>
                </a:tc>
                <a:tc>
                  <a:txBody>
                    <a:bodyPr/>
                    <a:lstStyle/>
                    <a:p>
                      <a:pPr algn="ctr" fontAlgn="b"/>
                      <a:r>
                        <a:rPr lang="en-US" altLang="zh-TW" sz="1100" u="none" strike="noStrike" dirty="0">
                          <a:effectLst/>
                          <a:latin typeface="微軟正黑體" panose="020B0604030504040204" pitchFamily="34" charset="-120"/>
                          <a:ea typeface="微軟正黑體" panose="020B0604030504040204" pitchFamily="34" charset="-120"/>
                        </a:rPr>
                        <a:t>5</a:t>
                      </a:r>
                      <a:endParaRPr lang="en-US" altLang="zh-TW" sz="11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b">
                    <a:solidFill>
                      <a:schemeClr val="accent1">
                        <a:lumMod val="60000"/>
                        <a:lumOff val="40000"/>
                      </a:schemeClr>
                    </a:solidFill>
                  </a:tcPr>
                </a:tc>
                <a:extLst>
                  <a:ext uri="{0D108BD9-81ED-4DB2-BD59-A6C34878D82A}">
                    <a16:rowId xmlns:a16="http://schemas.microsoft.com/office/drawing/2014/main" val="10006"/>
                  </a:ext>
                </a:extLst>
              </a:tr>
            </a:tbl>
          </a:graphicData>
        </a:graphic>
      </p:graphicFrame>
    </p:spTree>
    <p:custDataLst>
      <p:tags r:id="rId1"/>
    </p:custDataLst>
    <p:extLst>
      <p:ext uri="{BB962C8B-B14F-4D97-AF65-F5344CB8AC3E}">
        <p14:creationId xmlns:p14="http://schemas.microsoft.com/office/powerpoint/2010/main" val="7829004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4A0ED11-E64C-44C2-93A2-96EE099D39FA}"/>
              </a:ext>
            </a:extLst>
          </p:cNvPr>
          <p:cNvSpPr>
            <a:spLocks noGrp="1"/>
          </p:cNvSpPr>
          <p:nvPr>
            <p:ph type="title"/>
          </p:nvPr>
        </p:nvSpPr>
        <p:spPr>
          <a:xfrm>
            <a:off x="1202919" y="433806"/>
            <a:ext cx="9784080" cy="1508760"/>
          </a:xfrm>
        </p:spPr>
        <p:txBody>
          <a:bodyPr/>
          <a:lstStyle/>
          <a:p>
            <a:pPr algn="ctr"/>
            <a:r>
              <a:rPr lang="zh-TW" altLang="en-US" dirty="0">
                <a:latin typeface="微軟正黑體" panose="020B0604030504040204" pitchFamily="34" charset="-120"/>
                <a:ea typeface="微軟正黑體" panose="020B0604030504040204" pitchFamily="34" charset="-120"/>
              </a:rPr>
              <a:t>各區決賽代表隊名額</a:t>
            </a:r>
          </a:p>
        </p:txBody>
      </p:sp>
      <p:pic>
        <p:nvPicPr>
          <p:cNvPr id="5" name="Picture 2" descr="https://scontent.ftpe4-1.fna.fbcdn.net/v/t1.0-9/14695517_10207093848854062_7678694010449783684_n.jpg?oh=7634041f3a9827fb845d0fb8d64c80ff&amp;oe=58C1E6E8">
            <a:extLst>
              <a:ext uri="{FF2B5EF4-FFF2-40B4-BE49-F238E27FC236}">
                <a16:creationId xmlns:a16="http://schemas.microsoft.com/office/drawing/2014/main" id="{BFFD9EAB-873E-4952-8D22-11A0A3336AFB}"/>
              </a:ext>
            </a:extLst>
          </p:cNvPr>
          <p:cNvPicPr>
            <a:picLocks noChangeAspect="1" noChangeArrowheads="1"/>
          </p:cNvPicPr>
          <p:nvPr/>
        </p:nvPicPr>
        <p:blipFill>
          <a:blip r:embed="rId3" cstate="print"/>
          <a:srcRect/>
          <a:stretch>
            <a:fillRect/>
          </a:stretch>
        </p:blipFill>
        <p:spPr bwMode="auto">
          <a:xfrm>
            <a:off x="9935923" y="364079"/>
            <a:ext cx="2102152" cy="1208459"/>
          </a:xfrm>
          <a:prstGeom prst="rect">
            <a:avLst/>
          </a:prstGeom>
          <a:noFill/>
        </p:spPr>
      </p:pic>
      <p:graphicFrame>
        <p:nvGraphicFramePr>
          <p:cNvPr id="6" name="內容版面配置區 5"/>
          <p:cNvGraphicFramePr>
            <a:graphicFrameLocks noGrp="1"/>
          </p:cNvGraphicFramePr>
          <p:nvPr>
            <p:ph sz="quarter" idx="13"/>
            <p:extLst>
              <p:ext uri="{D42A27DB-BD31-4B8C-83A1-F6EECF244321}">
                <p14:modId xmlns:p14="http://schemas.microsoft.com/office/powerpoint/2010/main" val="3311430231"/>
              </p:ext>
            </p:extLst>
          </p:nvPr>
        </p:nvGraphicFramePr>
        <p:xfrm>
          <a:off x="881146" y="2585258"/>
          <a:ext cx="10590417" cy="2255263"/>
        </p:xfrm>
        <a:graphic>
          <a:graphicData uri="http://schemas.openxmlformats.org/drawingml/2006/table">
            <a:tbl>
              <a:tblPr>
                <a:tableStyleId>{5C22544A-7EE6-4342-B048-85BDC9FD1C3A}</a:tableStyleId>
              </a:tblPr>
              <a:tblGrid>
                <a:gridCol w="2319254">
                  <a:extLst>
                    <a:ext uri="{9D8B030D-6E8A-4147-A177-3AD203B41FA5}">
                      <a16:colId xmlns:a16="http://schemas.microsoft.com/office/drawing/2014/main" val="20000"/>
                    </a:ext>
                  </a:extLst>
                </a:gridCol>
                <a:gridCol w="939338">
                  <a:extLst>
                    <a:ext uri="{9D8B030D-6E8A-4147-A177-3AD203B41FA5}">
                      <a16:colId xmlns:a16="http://schemas.microsoft.com/office/drawing/2014/main" val="20001"/>
                    </a:ext>
                  </a:extLst>
                </a:gridCol>
                <a:gridCol w="1005840">
                  <a:extLst>
                    <a:ext uri="{9D8B030D-6E8A-4147-A177-3AD203B41FA5}">
                      <a16:colId xmlns:a16="http://schemas.microsoft.com/office/drawing/2014/main" val="20002"/>
                    </a:ext>
                  </a:extLst>
                </a:gridCol>
                <a:gridCol w="1097280">
                  <a:extLst>
                    <a:ext uri="{9D8B030D-6E8A-4147-A177-3AD203B41FA5}">
                      <a16:colId xmlns:a16="http://schemas.microsoft.com/office/drawing/2014/main" val="20003"/>
                    </a:ext>
                  </a:extLst>
                </a:gridCol>
                <a:gridCol w="1064029">
                  <a:extLst>
                    <a:ext uri="{9D8B030D-6E8A-4147-A177-3AD203B41FA5}">
                      <a16:colId xmlns:a16="http://schemas.microsoft.com/office/drawing/2014/main" val="20004"/>
                    </a:ext>
                  </a:extLst>
                </a:gridCol>
                <a:gridCol w="1163782">
                  <a:extLst>
                    <a:ext uri="{9D8B030D-6E8A-4147-A177-3AD203B41FA5}">
                      <a16:colId xmlns:a16="http://schemas.microsoft.com/office/drawing/2014/main" val="20005"/>
                    </a:ext>
                  </a:extLst>
                </a:gridCol>
                <a:gridCol w="1172095">
                  <a:extLst>
                    <a:ext uri="{9D8B030D-6E8A-4147-A177-3AD203B41FA5}">
                      <a16:colId xmlns:a16="http://schemas.microsoft.com/office/drawing/2014/main" val="20006"/>
                    </a:ext>
                  </a:extLst>
                </a:gridCol>
                <a:gridCol w="1828799">
                  <a:extLst>
                    <a:ext uri="{9D8B030D-6E8A-4147-A177-3AD203B41FA5}">
                      <a16:colId xmlns:a16="http://schemas.microsoft.com/office/drawing/2014/main" val="20007"/>
                    </a:ext>
                  </a:extLst>
                </a:gridCol>
              </a:tblGrid>
              <a:tr h="781396">
                <a:tc>
                  <a:txBody>
                    <a:bodyPr/>
                    <a:lstStyle/>
                    <a:p>
                      <a:pPr algn="ctr" fontAlgn="b"/>
                      <a:r>
                        <a:rPr lang="zh-TW" altLang="en-US" sz="2000" u="none" strike="noStrike" dirty="0">
                          <a:effectLst/>
                          <a:latin typeface="微軟正黑體" panose="020B0604030504040204" pitchFamily="34" charset="-120"/>
                          <a:ea typeface="微軟正黑體" panose="020B0604030504040204" pitchFamily="34" charset="-120"/>
                        </a:rPr>
                        <a:t>地區</a:t>
                      </a:r>
                      <a:endParaRPr lang="zh-TW" altLang="en-US" sz="20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solidFill>
                      <a:schemeClr val="bg2">
                        <a:lumMod val="40000"/>
                        <a:lumOff val="60000"/>
                      </a:schemeClr>
                    </a:solid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zh-TW" altLang="en-US" sz="2000" u="none" strike="noStrike" dirty="0">
                          <a:effectLst/>
                          <a:latin typeface="微軟正黑體" panose="020B0604030504040204" pitchFamily="34" charset="-120"/>
                          <a:ea typeface="微軟正黑體" panose="020B0604030504040204" pitchFamily="34" charset="-120"/>
                        </a:rPr>
                        <a:t>基隆</a:t>
                      </a:r>
                      <a:endParaRPr lang="en-US" altLang="zh-TW" sz="2000" u="none" strike="noStrike" dirty="0">
                        <a:effectLst/>
                        <a:latin typeface="微軟正黑體" panose="020B0604030504040204" pitchFamily="34" charset="-120"/>
                        <a:ea typeface="微軟正黑體" panose="020B0604030504040204" pitchFamily="34" charset="-120"/>
                      </a:endParaRPr>
                    </a:p>
                    <a:p>
                      <a:pPr marL="0" marR="0" indent="0" algn="ctr" defTabSz="914400" rtl="0" eaLnBrk="1" fontAlgn="b" latinLnBrk="0" hangingPunct="1">
                        <a:lnSpc>
                          <a:spcPct val="100000"/>
                        </a:lnSpc>
                        <a:spcBef>
                          <a:spcPts val="0"/>
                        </a:spcBef>
                        <a:spcAft>
                          <a:spcPts val="0"/>
                        </a:spcAft>
                        <a:buClrTx/>
                        <a:buSzTx/>
                        <a:buFontTx/>
                        <a:buNone/>
                        <a:tabLst/>
                        <a:defRPr/>
                      </a:pPr>
                      <a:r>
                        <a:rPr lang="zh-TW" altLang="en-US" sz="2000" u="none" strike="noStrike" dirty="0">
                          <a:effectLst/>
                          <a:latin typeface="微軟正黑體" panose="020B0604030504040204" pitchFamily="34" charset="-120"/>
                          <a:ea typeface="微軟正黑體" panose="020B0604030504040204" pitchFamily="34" charset="-120"/>
                        </a:rPr>
                        <a:t>台北</a:t>
                      </a:r>
                      <a:endParaRPr lang="zh-TW" altLang="en-US" sz="20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solidFill>
                      <a:schemeClr val="bg2">
                        <a:lumMod val="40000"/>
                        <a:lumOff val="60000"/>
                      </a:schemeClr>
                    </a:solidFill>
                  </a:tcPr>
                </a:tc>
                <a:tc>
                  <a:txBody>
                    <a:bodyPr/>
                    <a:lstStyle/>
                    <a:p>
                      <a:pPr algn="ctr" fontAlgn="b"/>
                      <a:r>
                        <a:rPr lang="zh-TW" altLang="en-US" sz="2000" u="none" strike="noStrike" dirty="0">
                          <a:effectLst/>
                          <a:latin typeface="微軟正黑體" panose="020B0604030504040204" pitchFamily="34" charset="-120"/>
                          <a:ea typeface="微軟正黑體" panose="020B0604030504040204" pitchFamily="34" charset="-120"/>
                        </a:rPr>
                        <a:t>桃園</a:t>
                      </a:r>
                      <a:endParaRPr lang="en-US" altLang="zh-TW" sz="2000" u="none" strike="noStrike" dirty="0">
                        <a:effectLst/>
                        <a:latin typeface="微軟正黑體" panose="020B0604030504040204" pitchFamily="34" charset="-120"/>
                        <a:ea typeface="微軟正黑體" panose="020B0604030504040204" pitchFamily="34" charset="-120"/>
                      </a:endParaRPr>
                    </a:p>
                    <a:p>
                      <a:pPr marL="0" marR="0" indent="0" algn="ctr" defTabSz="914400" rtl="0" eaLnBrk="1" fontAlgn="b" latinLnBrk="0" hangingPunct="1">
                        <a:lnSpc>
                          <a:spcPct val="100000"/>
                        </a:lnSpc>
                        <a:spcBef>
                          <a:spcPts val="0"/>
                        </a:spcBef>
                        <a:spcAft>
                          <a:spcPts val="0"/>
                        </a:spcAft>
                        <a:buClrTx/>
                        <a:buSzTx/>
                        <a:buFontTx/>
                        <a:buNone/>
                        <a:tabLst/>
                        <a:defRPr/>
                      </a:pPr>
                      <a:r>
                        <a:rPr lang="zh-TW" altLang="en-US" sz="2000" u="none" strike="noStrike" dirty="0">
                          <a:effectLst/>
                          <a:latin typeface="微軟正黑體" panose="020B0604030504040204" pitchFamily="34" charset="-120"/>
                          <a:ea typeface="微軟正黑體" panose="020B0604030504040204" pitchFamily="34" charset="-120"/>
                        </a:rPr>
                        <a:t>新竹</a:t>
                      </a:r>
                      <a:endParaRPr lang="en-US" altLang="zh-TW" sz="2000" u="none" strike="noStrike" dirty="0">
                        <a:effectLst/>
                        <a:latin typeface="微軟正黑體" panose="020B0604030504040204" pitchFamily="34" charset="-120"/>
                        <a:ea typeface="微軟正黑體" panose="020B0604030504040204" pitchFamily="34" charset="-120"/>
                      </a:endParaRPr>
                    </a:p>
                    <a:p>
                      <a:pPr marL="0" marR="0" indent="0" algn="ctr" defTabSz="914400" rtl="0" eaLnBrk="1" fontAlgn="b" latinLnBrk="0" hangingPunct="1">
                        <a:lnSpc>
                          <a:spcPct val="100000"/>
                        </a:lnSpc>
                        <a:spcBef>
                          <a:spcPts val="0"/>
                        </a:spcBef>
                        <a:spcAft>
                          <a:spcPts val="0"/>
                        </a:spcAft>
                        <a:buClrTx/>
                        <a:buSzTx/>
                        <a:buFontTx/>
                        <a:buNone/>
                        <a:tabLst/>
                        <a:defRPr/>
                      </a:pPr>
                      <a:r>
                        <a:rPr lang="zh-TW" altLang="en-US" sz="2000" b="0" i="0" u="none" strike="noStrike" dirty="0">
                          <a:solidFill>
                            <a:srgbClr val="000000"/>
                          </a:solidFill>
                          <a:effectLst/>
                          <a:latin typeface="微軟正黑體" panose="020B0604030504040204" pitchFamily="34" charset="-120"/>
                          <a:ea typeface="微軟正黑體" panose="020B0604030504040204" pitchFamily="34" charset="-120"/>
                        </a:rPr>
                        <a:t>彰化</a:t>
                      </a:r>
                    </a:p>
                  </a:txBody>
                  <a:tcPr marL="9525" marR="9525" marT="9525" marB="0" anchor="ctr">
                    <a:solidFill>
                      <a:schemeClr val="bg2">
                        <a:lumMod val="40000"/>
                        <a:lumOff val="60000"/>
                      </a:schemeClr>
                    </a:solidFill>
                  </a:tcPr>
                </a:tc>
                <a:tc>
                  <a:txBody>
                    <a:bodyPr/>
                    <a:lstStyle/>
                    <a:p>
                      <a:pPr algn="ctr" fontAlgn="b"/>
                      <a:r>
                        <a:rPr lang="zh-TW" altLang="en-US" sz="2000" u="none" strike="noStrike" dirty="0">
                          <a:effectLst/>
                          <a:latin typeface="微軟正黑體" panose="020B0604030504040204" pitchFamily="34" charset="-120"/>
                          <a:ea typeface="微軟正黑體" panose="020B0604030504040204" pitchFamily="34" charset="-120"/>
                        </a:rPr>
                        <a:t>台中</a:t>
                      </a:r>
                      <a:endParaRPr lang="en-US" altLang="zh-TW" sz="2000" u="none" strike="noStrike" dirty="0">
                        <a:effectLst/>
                        <a:latin typeface="微軟正黑體" panose="020B0604030504040204" pitchFamily="34" charset="-120"/>
                        <a:ea typeface="微軟正黑體" panose="020B0604030504040204" pitchFamily="34" charset="-120"/>
                      </a:endParaRPr>
                    </a:p>
                    <a:p>
                      <a:pPr marL="0" marR="0" indent="0" algn="ctr" defTabSz="914400" rtl="0" eaLnBrk="1" fontAlgn="b" latinLnBrk="0" hangingPunct="1">
                        <a:lnSpc>
                          <a:spcPct val="100000"/>
                        </a:lnSpc>
                        <a:spcBef>
                          <a:spcPts val="0"/>
                        </a:spcBef>
                        <a:spcAft>
                          <a:spcPts val="0"/>
                        </a:spcAft>
                        <a:buClrTx/>
                        <a:buSzTx/>
                        <a:buFontTx/>
                        <a:buNone/>
                        <a:tabLst/>
                        <a:defRPr/>
                      </a:pPr>
                      <a:r>
                        <a:rPr lang="zh-TW" altLang="en-US" sz="2000" u="none" strike="noStrike" dirty="0">
                          <a:effectLst/>
                          <a:latin typeface="微軟正黑體" panose="020B0604030504040204" pitchFamily="34" charset="-120"/>
                          <a:ea typeface="微軟正黑體" panose="020B0604030504040204" pitchFamily="34" charset="-120"/>
                        </a:rPr>
                        <a:t>南投</a:t>
                      </a:r>
                      <a:endParaRPr lang="zh-TW" altLang="en-US" sz="20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solidFill>
                      <a:schemeClr val="bg2">
                        <a:lumMod val="40000"/>
                        <a:lumOff val="60000"/>
                      </a:schemeClr>
                    </a:solidFill>
                  </a:tcPr>
                </a:tc>
                <a:tc>
                  <a:txBody>
                    <a:bodyPr/>
                    <a:lstStyle/>
                    <a:p>
                      <a:pPr algn="ctr" fontAlgn="b"/>
                      <a:r>
                        <a:rPr lang="zh-TW" altLang="en-US" sz="2000" u="none" strike="noStrike" dirty="0">
                          <a:effectLst/>
                          <a:latin typeface="微軟正黑體" panose="020B0604030504040204" pitchFamily="34" charset="-120"/>
                          <a:ea typeface="微軟正黑體" panose="020B0604030504040204" pitchFamily="34" charset="-120"/>
                        </a:rPr>
                        <a:t>雲林</a:t>
                      </a:r>
                      <a:endParaRPr lang="en-US" altLang="zh-TW" sz="2000" u="none" strike="noStrike" dirty="0">
                        <a:effectLst/>
                        <a:latin typeface="微軟正黑體" panose="020B0604030504040204" pitchFamily="34" charset="-120"/>
                        <a:ea typeface="微軟正黑體" panose="020B0604030504040204" pitchFamily="34" charset="-120"/>
                      </a:endParaRPr>
                    </a:p>
                    <a:p>
                      <a:pPr marL="0" marR="0" indent="0" algn="ctr" defTabSz="914400" rtl="0" eaLnBrk="1" fontAlgn="b" latinLnBrk="0" hangingPunct="1">
                        <a:lnSpc>
                          <a:spcPct val="100000"/>
                        </a:lnSpc>
                        <a:spcBef>
                          <a:spcPts val="0"/>
                        </a:spcBef>
                        <a:spcAft>
                          <a:spcPts val="0"/>
                        </a:spcAft>
                        <a:buClrTx/>
                        <a:buSzTx/>
                        <a:buFontTx/>
                        <a:buNone/>
                        <a:tabLst/>
                        <a:defRPr/>
                      </a:pPr>
                      <a:r>
                        <a:rPr lang="zh-TW" altLang="en-US" sz="2000" u="none" strike="noStrike" dirty="0">
                          <a:effectLst/>
                          <a:latin typeface="微軟正黑體" panose="020B0604030504040204" pitchFamily="34" charset="-120"/>
                          <a:ea typeface="微軟正黑體" panose="020B0604030504040204" pitchFamily="34" charset="-120"/>
                        </a:rPr>
                        <a:t>嘉義</a:t>
                      </a:r>
                      <a:endParaRPr lang="zh-TW" altLang="en-US" sz="20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solidFill>
                      <a:schemeClr val="bg2">
                        <a:lumMod val="40000"/>
                        <a:lumOff val="60000"/>
                      </a:schemeClr>
                    </a:solidFill>
                  </a:tcPr>
                </a:tc>
                <a:tc>
                  <a:txBody>
                    <a:bodyPr/>
                    <a:lstStyle/>
                    <a:p>
                      <a:pPr algn="ctr" fontAlgn="b"/>
                      <a:r>
                        <a:rPr lang="zh-TW" altLang="en-US" sz="2000" u="none" strike="noStrike" dirty="0">
                          <a:effectLst/>
                          <a:latin typeface="微軟正黑體" panose="020B0604030504040204" pitchFamily="34" charset="-120"/>
                          <a:ea typeface="微軟正黑體" panose="020B0604030504040204" pitchFamily="34" charset="-120"/>
                        </a:rPr>
                        <a:t>高雄</a:t>
                      </a:r>
                      <a:endParaRPr lang="en-US" altLang="zh-TW" sz="2000" u="none" strike="noStrike" dirty="0">
                        <a:effectLst/>
                        <a:latin typeface="微軟正黑體" panose="020B0604030504040204" pitchFamily="34" charset="-120"/>
                        <a:ea typeface="微軟正黑體" panose="020B0604030504040204" pitchFamily="34" charset="-120"/>
                      </a:endParaRPr>
                    </a:p>
                    <a:p>
                      <a:pPr marL="0" marR="0" indent="0" algn="ctr" defTabSz="914400" rtl="0" eaLnBrk="1" fontAlgn="b" latinLnBrk="0" hangingPunct="1">
                        <a:lnSpc>
                          <a:spcPct val="100000"/>
                        </a:lnSpc>
                        <a:spcBef>
                          <a:spcPts val="0"/>
                        </a:spcBef>
                        <a:spcAft>
                          <a:spcPts val="0"/>
                        </a:spcAft>
                        <a:buClrTx/>
                        <a:buSzTx/>
                        <a:buFontTx/>
                        <a:buNone/>
                        <a:tabLst/>
                        <a:defRPr/>
                      </a:pPr>
                      <a:r>
                        <a:rPr lang="zh-TW" altLang="en-US" sz="2000" u="none" strike="noStrike" dirty="0">
                          <a:effectLst/>
                          <a:latin typeface="微軟正黑體" panose="020B0604030504040204" pitchFamily="34" charset="-120"/>
                          <a:ea typeface="微軟正黑體" panose="020B0604030504040204" pitchFamily="34" charset="-120"/>
                        </a:rPr>
                        <a:t>屏東</a:t>
                      </a:r>
                      <a:endParaRPr lang="zh-TW" altLang="en-US" sz="20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solidFill>
                      <a:schemeClr val="bg2">
                        <a:lumMod val="40000"/>
                        <a:lumOff val="60000"/>
                      </a:schemeClr>
                    </a:solidFill>
                  </a:tcPr>
                </a:tc>
                <a:tc>
                  <a:txBody>
                    <a:bodyPr/>
                    <a:lstStyle/>
                    <a:p>
                      <a:pPr algn="ctr" fontAlgn="b"/>
                      <a:r>
                        <a:rPr lang="zh-TW" altLang="en-US" sz="2000" u="none" strike="noStrike" dirty="0">
                          <a:effectLst/>
                          <a:latin typeface="微軟正黑體" panose="020B0604030504040204" pitchFamily="34" charset="-120"/>
                          <a:ea typeface="微軟正黑體" panose="020B0604030504040204" pitchFamily="34" charset="-120"/>
                        </a:rPr>
                        <a:t>北花蓮</a:t>
                      </a:r>
                      <a:endParaRPr lang="zh-TW" altLang="en-US" sz="20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solidFill>
                      <a:schemeClr val="bg2">
                        <a:lumMod val="40000"/>
                        <a:lumOff val="60000"/>
                      </a:schemeClr>
                    </a:solidFill>
                  </a:tcPr>
                </a:tc>
                <a:tc>
                  <a:txBody>
                    <a:bodyPr/>
                    <a:lstStyle/>
                    <a:p>
                      <a:pPr algn="ctr" fontAlgn="b"/>
                      <a:r>
                        <a:rPr lang="zh-TW" altLang="en-US" sz="2000" u="none" strike="noStrike" dirty="0">
                          <a:effectLst/>
                          <a:latin typeface="微軟正黑體" panose="020B0604030504040204" pitchFamily="34" charset="-120"/>
                          <a:ea typeface="微軟正黑體" panose="020B0604030504040204" pitchFamily="34" charset="-120"/>
                        </a:rPr>
                        <a:t>南花蓮與台東</a:t>
                      </a:r>
                      <a:endParaRPr lang="zh-TW" altLang="en-US" sz="20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solidFill>
                      <a:schemeClr val="bg2">
                        <a:lumMod val="40000"/>
                        <a:lumOff val="60000"/>
                      </a:schemeClr>
                    </a:solidFill>
                  </a:tcPr>
                </a:tc>
                <a:extLst>
                  <a:ext uri="{0D108BD9-81ED-4DB2-BD59-A6C34878D82A}">
                    <a16:rowId xmlns:a16="http://schemas.microsoft.com/office/drawing/2014/main" val="10000"/>
                  </a:ext>
                </a:extLst>
              </a:tr>
              <a:tr h="335375">
                <a:tc>
                  <a:txBody>
                    <a:bodyPr/>
                    <a:lstStyle/>
                    <a:p>
                      <a:pPr algn="ctr" fontAlgn="b"/>
                      <a:r>
                        <a:rPr lang="zh-TW" altLang="en-US" sz="2000" u="none" strike="noStrike" dirty="0">
                          <a:effectLst/>
                          <a:latin typeface="微軟正黑體" panose="020B0604030504040204" pitchFamily="34" charset="-120"/>
                          <a:ea typeface="微軟正黑體" panose="020B0604030504040204" pitchFamily="34" charset="-120"/>
                        </a:rPr>
                        <a:t>科丁小學數</a:t>
                      </a:r>
                      <a:endParaRPr lang="zh-TW" altLang="en-US" sz="20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solidFill>
                      <a:schemeClr val="accent1">
                        <a:lumMod val="60000"/>
                        <a:lumOff val="40000"/>
                      </a:schemeClr>
                    </a:solidFill>
                  </a:tcPr>
                </a:tc>
                <a:tc>
                  <a:txBody>
                    <a:bodyPr/>
                    <a:lstStyle/>
                    <a:p>
                      <a:pPr algn="ctr" fontAlgn="b"/>
                      <a:r>
                        <a:rPr lang="en-US" altLang="zh-TW" sz="2000" u="none" strike="noStrike" dirty="0">
                          <a:effectLst/>
                          <a:latin typeface="微軟正黑體" panose="020B0604030504040204" pitchFamily="34" charset="-120"/>
                          <a:ea typeface="微軟正黑體" panose="020B0604030504040204" pitchFamily="34" charset="-120"/>
                        </a:rPr>
                        <a:t>20</a:t>
                      </a:r>
                      <a:endParaRPr lang="en-US" altLang="zh-TW" sz="20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solidFill>
                      <a:schemeClr val="accent1">
                        <a:lumMod val="60000"/>
                        <a:lumOff val="40000"/>
                      </a:schemeClr>
                    </a:solidFill>
                  </a:tcPr>
                </a:tc>
                <a:tc>
                  <a:txBody>
                    <a:bodyPr/>
                    <a:lstStyle/>
                    <a:p>
                      <a:pPr algn="ctr" fontAlgn="b"/>
                      <a:r>
                        <a:rPr lang="en-US" altLang="zh-TW" sz="2000" u="none" strike="noStrike" dirty="0">
                          <a:effectLst/>
                          <a:latin typeface="微軟正黑體" panose="020B0604030504040204" pitchFamily="34" charset="-120"/>
                          <a:ea typeface="微軟正黑體" panose="020B0604030504040204" pitchFamily="34" charset="-120"/>
                        </a:rPr>
                        <a:t>16</a:t>
                      </a:r>
                      <a:endParaRPr lang="en-US" altLang="zh-TW" sz="20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solidFill>
                      <a:schemeClr val="accent1">
                        <a:lumMod val="60000"/>
                        <a:lumOff val="40000"/>
                      </a:schemeClr>
                    </a:solidFill>
                  </a:tcPr>
                </a:tc>
                <a:tc>
                  <a:txBody>
                    <a:bodyPr/>
                    <a:lstStyle/>
                    <a:p>
                      <a:pPr algn="ctr" fontAlgn="b"/>
                      <a:r>
                        <a:rPr lang="en-US" altLang="zh-TW" sz="2000" u="none" strike="noStrike">
                          <a:effectLst/>
                          <a:latin typeface="微軟正黑體" panose="020B0604030504040204" pitchFamily="34" charset="-120"/>
                          <a:ea typeface="微軟正黑體" panose="020B0604030504040204" pitchFamily="34" charset="-120"/>
                        </a:rPr>
                        <a:t>23</a:t>
                      </a:r>
                      <a:endParaRPr lang="en-US" altLang="zh-TW" sz="2000" b="0" i="0" u="none" strike="noStrike">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solidFill>
                      <a:schemeClr val="accent1">
                        <a:lumMod val="60000"/>
                        <a:lumOff val="40000"/>
                      </a:schemeClr>
                    </a:solidFill>
                  </a:tcPr>
                </a:tc>
                <a:tc>
                  <a:txBody>
                    <a:bodyPr/>
                    <a:lstStyle/>
                    <a:p>
                      <a:pPr algn="ctr" fontAlgn="b"/>
                      <a:r>
                        <a:rPr lang="en-US" altLang="zh-TW" sz="2000" u="none" strike="noStrike">
                          <a:effectLst/>
                          <a:latin typeface="微軟正黑體" panose="020B0604030504040204" pitchFamily="34" charset="-120"/>
                          <a:ea typeface="微軟正黑體" panose="020B0604030504040204" pitchFamily="34" charset="-120"/>
                        </a:rPr>
                        <a:t>19</a:t>
                      </a:r>
                      <a:endParaRPr lang="en-US" altLang="zh-TW" sz="2000" b="0" i="0" u="none" strike="noStrike">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solidFill>
                      <a:schemeClr val="accent1">
                        <a:lumMod val="60000"/>
                        <a:lumOff val="40000"/>
                      </a:schemeClr>
                    </a:solidFill>
                  </a:tcPr>
                </a:tc>
                <a:tc>
                  <a:txBody>
                    <a:bodyPr/>
                    <a:lstStyle/>
                    <a:p>
                      <a:pPr algn="ctr" fontAlgn="b"/>
                      <a:r>
                        <a:rPr lang="en-US" altLang="zh-TW" sz="2000" u="none" strike="noStrike" dirty="0">
                          <a:effectLst/>
                          <a:latin typeface="微軟正黑體" panose="020B0604030504040204" pitchFamily="34" charset="-120"/>
                          <a:ea typeface="微軟正黑體" panose="020B0604030504040204" pitchFamily="34" charset="-120"/>
                        </a:rPr>
                        <a:t>13</a:t>
                      </a:r>
                      <a:endParaRPr lang="en-US" altLang="zh-TW" sz="20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solidFill>
                      <a:schemeClr val="accent1">
                        <a:lumMod val="60000"/>
                        <a:lumOff val="40000"/>
                      </a:schemeClr>
                    </a:solidFill>
                  </a:tcPr>
                </a:tc>
                <a:tc>
                  <a:txBody>
                    <a:bodyPr/>
                    <a:lstStyle/>
                    <a:p>
                      <a:pPr algn="ctr" fontAlgn="b"/>
                      <a:r>
                        <a:rPr lang="en-US" altLang="zh-TW" sz="2000" u="none" strike="noStrike" dirty="0">
                          <a:effectLst/>
                          <a:latin typeface="微軟正黑體" panose="020B0604030504040204" pitchFamily="34" charset="-120"/>
                          <a:ea typeface="微軟正黑體" panose="020B0604030504040204" pitchFamily="34" charset="-120"/>
                        </a:rPr>
                        <a:t>4</a:t>
                      </a:r>
                      <a:endParaRPr lang="en-US" altLang="zh-TW" sz="20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solidFill>
                      <a:schemeClr val="accent1">
                        <a:lumMod val="60000"/>
                        <a:lumOff val="40000"/>
                      </a:schemeClr>
                    </a:solidFill>
                  </a:tcPr>
                </a:tc>
                <a:tc>
                  <a:txBody>
                    <a:bodyPr/>
                    <a:lstStyle/>
                    <a:p>
                      <a:pPr algn="ctr" fontAlgn="b"/>
                      <a:r>
                        <a:rPr lang="en-US" altLang="zh-TW" sz="2000" u="none" strike="noStrike">
                          <a:effectLst/>
                          <a:latin typeface="微軟正黑體" panose="020B0604030504040204" pitchFamily="34" charset="-120"/>
                          <a:ea typeface="微軟正黑體" panose="020B0604030504040204" pitchFamily="34" charset="-120"/>
                        </a:rPr>
                        <a:t>6</a:t>
                      </a:r>
                      <a:endParaRPr lang="en-US" altLang="zh-TW" sz="2000" b="0" i="0" u="none" strike="noStrike">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solidFill>
                      <a:schemeClr val="accent1">
                        <a:lumMod val="60000"/>
                        <a:lumOff val="40000"/>
                      </a:schemeClr>
                    </a:solidFill>
                  </a:tcPr>
                </a:tc>
                <a:extLst>
                  <a:ext uri="{0D108BD9-81ED-4DB2-BD59-A6C34878D82A}">
                    <a16:rowId xmlns:a16="http://schemas.microsoft.com/office/drawing/2014/main" val="10001"/>
                  </a:ext>
                </a:extLst>
              </a:tr>
              <a:tr h="660588">
                <a:tc>
                  <a:txBody>
                    <a:bodyPr/>
                    <a:lstStyle/>
                    <a:p>
                      <a:pPr algn="ctr" fontAlgn="b"/>
                      <a:r>
                        <a:rPr lang="zh-TW" altLang="en-US" sz="2000" u="none" strike="noStrike" dirty="0">
                          <a:effectLst/>
                          <a:latin typeface="微軟正黑體" panose="020B0604030504040204" pitchFamily="34" charset="-120"/>
                          <a:ea typeface="微軟正黑體" panose="020B0604030504040204" pitchFamily="34" charset="-120"/>
                        </a:rPr>
                        <a:t>預選賽代表隊數</a:t>
                      </a:r>
                      <a:endParaRPr lang="zh-TW" altLang="en-US" sz="20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solidFill>
                      <a:schemeClr val="accent1">
                        <a:lumMod val="60000"/>
                        <a:lumOff val="40000"/>
                      </a:schemeClr>
                    </a:solidFill>
                  </a:tcPr>
                </a:tc>
                <a:tc>
                  <a:txBody>
                    <a:bodyPr/>
                    <a:lstStyle/>
                    <a:p>
                      <a:pPr algn="ctr" fontAlgn="b"/>
                      <a:r>
                        <a:rPr lang="en-US" altLang="zh-TW" sz="2000" u="none" strike="noStrike">
                          <a:effectLst/>
                          <a:latin typeface="微軟正黑體" panose="020B0604030504040204" pitchFamily="34" charset="-120"/>
                          <a:ea typeface="微軟正黑體" panose="020B0604030504040204" pitchFamily="34" charset="-120"/>
                        </a:rPr>
                        <a:t>2</a:t>
                      </a:r>
                      <a:endParaRPr lang="en-US" altLang="zh-TW" sz="2000" b="0" i="0" u="none" strike="noStrike">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solidFill>
                      <a:schemeClr val="accent1">
                        <a:lumMod val="60000"/>
                        <a:lumOff val="40000"/>
                      </a:schemeClr>
                    </a:solidFill>
                  </a:tcPr>
                </a:tc>
                <a:tc>
                  <a:txBody>
                    <a:bodyPr/>
                    <a:lstStyle/>
                    <a:p>
                      <a:pPr algn="ctr" fontAlgn="b"/>
                      <a:r>
                        <a:rPr lang="en-US" altLang="zh-TW" sz="2000" u="none" strike="noStrike" dirty="0">
                          <a:effectLst/>
                          <a:latin typeface="微軟正黑體" panose="020B0604030504040204" pitchFamily="34" charset="-120"/>
                          <a:ea typeface="微軟正黑體" panose="020B0604030504040204" pitchFamily="34" charset="-120"/>
                        </a:rPr>
                        <a:t>2</a:t>
                      </a:r>
                      <a:endParaRPr lang="en-US" altLang="zh-TW" sz="20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solidFill>
                      <a:schemeClr val="accent1">
                        <a:lumMod val="60000"/>
                        <a:lumOff val="40000"/>
                      </a:schemeClr>
                    </a:solidFill>
                  </a:tcPr>
                </a:tc>
                <a:tc>
                  <a:txBody>
                    <a:bodyPr/>
                    <a:lstStyle/>
                    <a:p>
                      <a:pPr algn="ctr" fontAlgn="b"/>
                      <a:r>
                        <a:rPr lang="en-US" altLang="zh-TW" sz="2000" u="none" strike="noStrike" dirty="0">
                          <a:effectLst/>
                          <a:latin typeface="微軟正黑體" panose="020B0604030504040204" pitchFamily="34" charset="-120"/>
                          <a:ea typeface="微軟正黑體" panose="020B0604030504040204" pitchFamily="34" charset="-120"/>
                        </a:rPr>
                        <a:t>2</a:t>
                      </a:r>
                      <a:endParaRPr lang="en-US" altLang="zh-TW" sz="20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solidFill>
                      <a:schemeClr val="accent1">
                        <a:lumMod val="60000"/>
                        <a:lumOff val="40000"/>
                      </a:schemeClr>
                    </a:solidFill>
                  </a:tcPr>
                </a:tc>
                <a:tc>
                  <a:txBody>
                    <a:bodyPr/>
                    <a:lstStyle/>
                    <a:p>
                      <a:pPr algn="ctr" fontAlgn="b"/>
                      <a:r>
                        <a:rPr lang="en-US" altLang="zh-TW" sz="2000" u="none" strike="noStrike" dirty="0">
                          <a:effectLst/>
                          <a:latin typeface="微軟正黑體" panose="020B0604030504040204" pitchFamily="34" charset="-120"/>
                          <a:ea typeface="微軟正黑體" panose="020B0604030504040204" pitchFamily="34" charset="-120"/>
                        </a:rPr>
                        <a:t>4</a:t>
                      </a:r>
                      <a:endParaRPr lang="en-US" altLang="zh-TW" sz="20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solidFill>
                      <a:schemeClr val="accent1">
                        <a:lumMod val="60000"/>
                        <a:lumOff val="40000"/>
                      </a:schemeClr>
                    </a:solidFill>
                  </a:tcPr>
                </a:tc>
                <a:tc>
                  <a:txBody>
                    <a:bodyPr/>
                    <a:lstStyle/>
                    <a:p>
                      <a:pPr algn="ctr" fontAlgn="b"/>
                      <a:r>
                        <a:rPr lang="en-US" altLang="zh-TW" sz="2000" u="none" strike="noStrike">
                          <a:effectLst/>
                          <a:latin typeface="微軟正黑體" panose="020B0604030504040204" pitchFamily="34" charset="-120"/>
                          <a:ea typeface="微軟正黑體" panose="020B0604030504040204" pitchFamily="34" charset="-120"/>
                        </a:rPr>
                        <a:t>2</a:t>
                      </a:r>
                      <a:endParaRPr lang="en-US" altLang="zh-TW" sz="2000" b="0" i="0" u="none" strike="noStrike">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solidFill>
                      <a:schemeClr val="accent1">
                        <a:lumMod val="60000"/>
                        <a:lumOff val="40000"/>
                      </a:schemeClr>
                    </a:solidFill>
                  </a:tcPr>
                </a:tc>
                <a:tc>
                  <a:txBody>
                    <a:bodyPr/>
                    <a:lstStyle/>
                    <a:p>
                      <a:pPr algn="ctr" fontAlgn="b"/>
                      <a:r>
                        <a:rPr lang="en-US" altLang="zh-TW" sz="2000" u="none" strike="noStrike" dirty="0">
                          <a:effectLst/>
                          <a:latin typeface="微軟正黑體" panose="020B0604030504040204" pitchFamily="34" charset="-120"/>
                          <a:ea typeface="微軟正黑體" panose="020B0604030504040204" pitchFamily="34" charset="-120"/>
                        </a:rPr>
                        <a:t>2</a:t>
                      </a:r>
                      <a:endParaRPr lang="en-US" altLang="zh-TW" sz="20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solidFill>
                      <a:schemeClr val="accent1">
                        <a:lumMod val="60000"/>
                        <a:lumOff val="40000"/>
                      </a:schemeClr>
                    </a:solidFill>
                  </a:tcPr>
                </a:tc>
                <a:tc>
                  <a:txBody>
                    <a:bodyPr/>
                    <a:lstStyle/>
                    <a:p>
                      <a:pPr algn="ctr" fontAlgn="b"/>
                      <a:r>
                        <a:rPr lang="en-US" altLang="zh-TW" sz="2000" u="none" strike="noStrike">
                          <a:effectLst/>
                          <a:latin typeface="微軟正黑體" panose="020B0604030504040204" pitchFamily="34" charset="-120"/>
                          <a:ea typeface="微軟正黑體" panose="020B0604030504040204" pitchFamily="34" charset="-120"/>
                        </a:rPr>
                        <a:t>2</a:t>
                      </a:r>
                      <a:endParaRPr lang="en-US" altLang="zh-TW" sz="2000" b="0" i="0" u="none" strike="noStrike">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solidFill>
                      <a:schemeClr val="accent1">
                        <a:lumMod val="60000"/>
                        <a:lumOff val="40000"/>
                      </a:schemeClr>
                    </a:solidFill>
                  </a:tcPr>
                </a:tc>
                <a:extLst>
                  <a:ext uri="{0D108BD9-81ED-4DB2-BD59-A6C34878D82A}">
                    <a16:rowId xmlns:a16="http://schemas.microsoft.com/office/drawing/2014/main" val="10002"/>
                  </a:ext>
                </a:extLst>
              </a:tr>
              <a:tr h="335375">
                <a:tc>
                  <a:txBody>
                    <a:bodyPr/>
                    <a:lstStyle/>
                    <a:p>
                      <a:pPr algn="ctr" fontAlgn="b"/>
                      <a:r>
                        <a:rPr lang="zh-TW" altLang="en-US" sz="2000" u="none" strike="noStrike">
                          <a:effectLst/>
                          <a:latin typeface="微軟正黑體" panose="020B0604030504040204" pitchFamily="34" charset="-120"/>
                          <a:ea typeface="微軟正黑體" panose="020B0604030504040204" pitchFamily="34" charset="-120"/>
                        </a:rPr>
                        <a:t>決賽代表隊數</a:t>
                      </a:r>
                      <a:endParaRPr lang="zh-TW" altLang="en-US" sz="2000" b="0" i="0" u="none" strike="noStrike">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solidFill>
                      <a:schemeClr val="accent1">
                        <a:lumMod val="60000"/>
                        <a:lumOff val="40000"/>
                      </a:schemeClr>
                    </a:solidFill>
                  </a:tcPr>
                </a:tc>
                <a:tc>
                  <a:txBody>
                    <a:bodyPr/>
                    <a:lstStyle/>
                    <a:p>
                      <a:pPr algn="ctr" fontAlgn="b"/>
                      <a:r>
                        <a:rPr lang="en-US" altLang="zh-TW" sz="2000" u="none" strike="noStrike">
                          <a:effectLst/>
                          <a:latin typeface="微軟正黑體" panose="020B0604030504040204" pitchFamily="34" charset="-120"/>
                          <a:ea typeface="微軟正黑體" panose="020B0604030504040204" pitchFamily="34" charset="-120"/>
                        </a:rPr>
                        <a:t>1</a:t>
                      </a:r>
                      <a:endParaRPr lang="en-US" altLang="zh-TW" sz="2000" b="0" i="0" u="none" strike="noStrike">
                        <a:solidFill>
                          <a:srgbClr val="FF0000"/>
                        </a:solidFill>
                        <a:effectLst/>
                        <a:latin typeface="微軟正黑體" panose="020B0604030504040204" pitchFamily="34" charset="-120"/>
                        <a:ea typeface="微軟正黑體" panose="020B0604030504040204" pitchFamily="34" charset="-120"/>
                      </a:endParaRPr>
                    </a:p>
                  </a:txBody>
                  <a:tcPr marL="9525" marR="9525" marT="9525" marB="0" anchor="ctr">
                    <a:solidFill>
                      <a:schemeClr val="accent1">
                        <a:lumMod val="60000"/>
                        <a:lumOff val="40000"/>
                      </a:schemeClr>
                    </a:solidFill>
                  </a:tcPr>
                </a:tc>
                <a:tc>
                  <a:txBody>
                    <a:bodyPr/>
                    <a:lstStyle/>
                    <a:p>
                      <a:pPr algn="ctr" fontAlgn="b"/>
                      <a:r>
                        <a:rPr lang="en-US" altLang="zh-TW" sz="2000" u="none" strike="noStrike">
                          <a:effectLst/>
                          <a:latin typeface="微軟正黑體" panose="020B0604030504040204" pitchFamily="34" charset="-120"/>
                          <a:ea typeface="微軟正黑體" panose="020B0604030504040204" pitchFamily="34" charset="-120"/>
                        </a:rPr>
                        <a:t>1</a:t>
                      </a:r>
                      <a:endParaRPr lang="en-US" altLang="zh-TW" sz="2000" b="0" i="0" u="none" strike="noStrike">
                        <a:solidFill>
                          <a:srgbClr val="FF0000"/>
                        </a:solidFill>
                        <a:effectLst/>
                        <a:latin typeface="微軟正黑體" panose="020B0604030504040204" pitchFamily="34" charset="-120"/>
                        <a:ea typeface="微軟正黑體" panose="020B0604030504040204" pitchFamily="34" charset="-120"/>
                      </a:endParaRPr>
                    </a:p>
                  </a:txBody>
                  <a:tcPr marL="9525" marR="9525" marT="9525" marB="0" anchor="ctr">
                    <a:solidFill>
                      <a:schemeClr val="accent1">
                        <a:lumMod val="60000"/>
                        <a:lumOff val="40000"/>
                      </a:schemeClr>
                    </a:solidFill>
                  </a:tcPr>
                </a:tc>
                <a:tc>
                  <a:txBody>
                    <a:bodyPr/>
                    <a:lstStyle/>
                    <a:p>
                      <a:pPr algn="ctr" fontAlgn="b"/>
                      <a:r>
                        <a:rPr lang="en-US" altLang="zh-TW" sz="2000" u="none" strike="noStrike">
                          <a:effectLst/>
                          <a:latin typeface="微軟正黑體" panose="020B0604030504040204" pitchFamily="34" charset="-120"/>
                          <a:ea typeface="微軟正黑體" panose="020B0604030504040204" pitchFamily="34" charset="-120"/>
                        </a:rPr>
                        <a:t>1</a:t>
                      </a:r>
                      <a:endParaRPr lang="en-US" altLang="zh-TW" sz="2000" b="0" i="0" u="none" strike="noStrike">
                        <a:solidFill>
                          <a:srgbClr val="FF0000"/>
                        </a:solidFill>
                        <a:effectLst/>
                        <a:latin typeface="微軟正黑體" panose="020B0604030504040204" pitchFamily="34" charset="-120"/>
                        <a:ea typeface="微軟正黑體" panose="020B0604030504040204" pitchFamily="34" charset="-120"/>
                      </a:endParaRPr>
                    </a:p>
                  </a:txBody>
                  <a:tcPr marL="9525" marR="9525" marT="9525" marB="0" anchor="ctr">
                    <a:solidFill>
                      <a:schemeClr val="accent1">
                        <a:lumMod val="60000"/>
                        <a:lumOff val="40000"/>
                      </a:schemeClr>
                    </a:solidFill>
                  </a:tcPr>
                </a:tc>
                <a:tc>
                  <a:txBody>
                    <a:bodyPr/>
                    <a:lstStyle/>
                    <a:p>
                      <a:pPr algn="ctr" fontAlgn="b"/>
                      <a:r>
                        <a:rPr lang="en-US" altLang="zh-TW" sz="2000" u="none" strike="noStrike" dirty="0">
                          <a:effectLst/>
                          <a:latin typeface="微軟正黑體" panose="020B0604030504040204" pitchFamily="34" charset="-120"/>
                          <a:ea typeface="微軟正黑體" panose="020B0604030504040204" pitchFamily="34" charset="-120"/>
                        </a:rPr>
                        <a:t>2</a:t>
                      </a:r>
                      <a:endParaRPr lang="en-US" altLang="zh-TW" sz="2000" b="0" i="0" u="none" strike="noStrike" dirty="0">
                        <a:solidFill>
                          <a:srgbClr val="FF0000"/>
                        </a:solidFill>
                        <a:effectLst/>
                        <a:latin typeface="微軟正黑體" panose="020B0604030504040204" pitchFamily="34" charset="-120"/>
                        <a:ea typeface="微軟正黑體" panose="020B0604030504040204" pitchFamily="34" charset="-120"/>
                      </a:endParaRPr>
                    </a:p>
                  </a:txBody>
                  <a:tcPr marL="9525" marR="9525" marT="9525" marB="0" anchor="ctr">
                    <a:solidFill>
                      <a:schemeClr val="accent1">
                        <a:lumMod val="60000"/>
                        <a:lumOff val="40000"/>
                      </a:schemeClr>
                    </a:solidFill>
                  </a:tcPr>
                </a:tc>
                <a:tc>
                  <a:txBody>
                    <a:bodyPr/>
                    <a:lstStyle/>
                    <a:p>
                      <a:pPr algn="ctr" fontAlgn="b"/>
                      <a:r>
                        <a:rPr lang="en-US" altLang="zh-TW" sz="2000" u="none" strike="noStrike" dirty="0">
                          <a:effectLst/>
                          <a:latin typeface="微軟正黑體" panose="020B0604030504040204" pitchFamily="34" charset="-120"/>
                          <a:ea typeface="微軟正黑體" panose="020B0604030504040204" pitchFamily="34" charset="-120"/>
                        </a:rPr>
                        <a:t>1</a:t>
                      </a:r>
                      <a:endParaRPr lang="en-US" altLang="zh-TW" sz="2000" b="0" i="0" u="none" strike="noStrike" dirty="0">
                        <a:solidFill>
                          <a:srgbClr val="FF0000"/>
                        </a:solidFill>
                        <a:effectLst/>
                        <a:latin typeface="微軟正黑體" panose="020B0604030504040204" pitchFamily="34" charset="-120"/>
                        <a:ea typeface="微軟正黑體" panose="020B0604030504040204" pitchFamily="34" charset="-120"/>
                      </a:endParaRPr>
                    </a:p>
                  </a:txBody>
                  <a:tcPr marL="9525" marR="9525" marT="9525" marB="0" anchor="ctr">
                    <a:solidFill>
                      <a:schemeClr val="accent1">
                        <a:lumMod val="60000"/>
                        <a:lumOff val="40000"/>
                      </a:schemeClr>
                    </a:solidFill>
                  </a:tcPr>
                </a:tc>
                <a:tc>
                  <a:txBody>
                    <a:bodyPr/>
                    <a:lstStyle/>
                    <a:p>
                      <a:pPr algn="ctr" fontAlgn="b"/>
                      <a:r>
                        <a:rPr lang="en-US" altLang="zh-TW" sz="2000" u="none" strike="noStrike" dirty="0">
                          <a:effectLst/>
                          <a:latin typeface="微軟正黑體" panose="020B0604030504040204" pitchFamily="34" charset="-120"/>
                          <a:ea typeface="微軟正黑體" panose="020B0604030504040204" pitchFamily="34" charset="-120"/>
                        </a:rPr>
                        <a:t>1</a:t>
                      </a:r>
                      <a:endParaRPr lang="en-US" altLang="zh-TW" sz="2000" b="0" i="0" u="none" strike="noStrike" dirty="0">
                        <a:solidFill>
                          <a:srgbClr val="FF0000"/>
                        </a:solidFill>
                        <a:effectLst/>
                        <a:latin typeface="微軟正黑體" panose="020B0604030504040204" pitchFamily="34" charset="-120"/>
                        <a:ea typeface="微軟正黑體" panose="020B0604030504040204" pitchFamily="34" charset="-120"/>
                      </a:endParaRPr>
                    </a:p>
                  </a:txBody>
                  <a:tcPr marL="9525" marR="9525" marT="9525" marB="0" anchor="ctr">
                    <a:solidFill>
                      <a:schemeClr val="accent1">
                        <a:lumMod val="60000"/>
                        <a:lumOff val="40000"/>
                      </a:schemeClr>
                    </a:solidFill>
                  </a:tcPr>
                </a:tc>
                <a:tc>
                  <a:txBody>
                    <a:bodyPr/>
                    <a:lstStyle/>
                    <a:p>
                      <a:pPr algn="ctr" fontAlgn="b"/>
                      <a:r>
                        <a:rPr lang="en-US" altLang="zh-TW" sz="2000" u="none" strike="noStrike" dirty="0">
                          <a:effectLst/>
                          <a:latin typeface="微軟正黑體" panose="020B0604030504040204" pitchFamily="34" charset="-120"/>
                          <a:ea typeface="微軟正黑體" panose="020B0604030504040204" pitchFamily="34" charset="-120"/>
                        </a:rPr>
                        <a:t>1</a:t>
                      </a:r>
                      <a:endParaRPr lang="en-US" altLang="zh-TW" sz="2000" b="0" i="0" u="none" strike="noStrike" dirty="0">
                        <a:solidFill>
                          <a:srgbClr val="FF0000"/>
                        </a:solidFill>
                        <a:effectLst/>
                        <a:latin typeface="微軟正黑體" panose="020B0604030504040204" pitchFamily="34" charset="-120"/>
                        <a:ea typeface="微軟正黑體" panose="020B0604030504040204" pitchFamily="34" charset="-120"/>
                      </a:endParaRPr>
                    </a:p>
                  </a:txBody>
                  <a:tcPr marL="9525" marR="9525" marT="9525" marB="0" anchor="ctr">
                    <a:solidFill>
                      <a:schemeClr val="accent1">
                        <a:lumMod val="60000"/>
                        <a:lumOff val="40000"/>
                      </a:schemeClr>
                    </a:solidFill>
                  </a:tcPr>
                </a:tc>
                <a:extLst>
                  <a:ext uri="{0D108BD9-81ED-4DB2-BD59-A6C34878D82A}">
                    <a16:rowId xmlns:a16="http://schemas.microsoft.com/office/drawing/2014/main" val="10003"/>
                  </a:ext>
                </a:extLst>
              </a:tr>
            </a:tbl>
          </a:graphicData>
        </a:graphic>
      </p:graphicFrame>
      <p:sp>
        <p:nvSpPr>
          <p:cNvPr id="7" name="文字方塊 6"/>
          <p:cNvSpPr txBox="1"/>
          <p:nvPr/>
        </p:nvSpPr>
        <p:spPr>
          <a:xfrm>
            <a:off x="1080654" y="5020888"/>
            <a:ext cx="9684327" cy="646331"/>
          </a:xfrm>
          <a:prstGeom prst="rect">
            <a:avLst/>
          </a:prstGeom>
          <a:noFill/>
        </p:spPr>
        <p:txBody>
          <a:bodyPr wrap="square" rtlCol="0">
            <a:spAutoFit/>
          </a:bodyPr>
          <a:lstStyle/>
          <a:p>
            <a:r>
              <a:rPr lang="zh-TW" altLang="en-US" dirty="0">
                <a:latin typeface="微軟正黑體" panose="020B0604030504040204" pitchFamily="34" charset="-120"/>
                <a:ea typeface="微軟正黑體" panose="020B0604030504040204" pitchFamily="34" charset="-120"/>
              </a:rPr>
              <a:t>代表隊產生原則：各區域各</a:t>
            </a:r>
            <a:r>
              <a:rPr lang="en-US" altLang="zh-TW" dirty="0">
                <a:latin typeface="微軟正黑體" panose="020B0604030504040204" pitchFamily="34" charset="-120"/>
                <a:ea typeface="微軟正黑體" panose="020B0604030504040204" pitchFamily="34" charset="-120"/>
              </a:rPr>
              <a:t>1</a:t>
            </a:r>
            <a:r>
              <a:rPr lang="zh-TW" altLang="en-US" dirty="0">
                <a:latin typeface="微軟正黑體" panose="020B0604030504040204" pitchFamily="34" charset="-120"/>
                <a:ea typeface="微軟正黑體" panose="020B0604030504040204" pitchFamily="34" charset="-120"/>
              </a:rPr>
              <a:t>隊。雲嘉南區為全台首間科丁小學成立區域故多</a:t>
            </a:r>
            <a:r>
              <a:rPr lang="en-US" altLang="zh-TW" dirty="0">
                <a:latin typeface="微軟正黑體" panose="020B0604030504040204" pitchFamily="34" charset="-120"/>
                <a:ea typeface="微軟正黑體" panose="020B0604030504040204" pitchFamily="34" charset="-120"/>
              </a:rPr>
              <a:t>1</a:t>
            </a:r>
            <a:r>
              <a:rPr lang="zh-TW" altLang="en-US" dirty="0">
                <a:latin typeface="微軟正黑體" panose="020B0604030504040204" pitchFamily="34" charset="-120"/>
                <a:ea typeface="微軟正黑體" panose="020B0604030504040204" pitchFamily="34" charset="-120"/>
              </a:rPr>
              <a:t>隊保障名額，花東地區為科丁小學</a:t>
            </a:r>
            <a:r>
              <a:rPr lang="en-US" altLang="zh-TW" dirty="0" err="1">
                <a:latin typeface="微軟正黑體" panose="020B0604030504040204" pitchFamily="34" charset="-120"/>
                <a:ea typeface="微軟正黑體" panose="020B0604030504040204" pitchFamily="34" charset="-120"/>
              </a:rPr>
              <a:t>PK</a:t>
            </a:r>
            <a:r>
              <a:rPr lang="zh-TW" altLang="en-US" dirty="0">
                <a:latin typeface="微軟正黑體" panose="020B0604030504040204" pitchFamily="34" charset="-120"/>
                <a:ea typeface="微軟正黑體" panose="020B0604030504040204" pitchFamily="34" charset="-120"/>
              </a:rPr>
              <a:t>賽決賽舉辦場地，故多</a:t>
            </a:r>
            <a:r>
              <a:rPr lang="en-US" altLang="zh-TW" dirty="0">
                <a:latin typeface="微軟正黑體" panose="020B0604030504040204" pitchFamily="34" charset="-120"/>
                <a:ea typeface="微軟正黑體" panose="020B0604030504040204" pitchFamily="34" charset="-120"/>
              </a:rPr>
              <a:t>1</a:t>
            </a:r>
            <a:r>
              <a:rPr lang="zh-TW" altLang="en-US" dirty="0">
                <a:latin typeface="微軟正黑體" panose="020B0604030504040204" pitchFamily="34" charset="-120"/>
                <a:ea typeface="微軟正黑體" panose="020B0604030504040204" pitchFamily="34" charset="-120"/>
              </a:rPr>
              <a:t>隊地主隊名額。</a:t>
            </a:r>
          </a:p>
        </p:txBody>
      </p:sp>
    </p:spTree>
    <p:custDataLst>
      <p:tags r:id="rId1"/>
    </p:custDataLst>
    <p:extLst>
      <p:ext uri="{BB962C8B-B14F-4D97-AF65-F5344CB8AC3E}">
        <p14:creationId xmlns:p14="http://schemas.microsoft.com/office/powerpoint/2010/main" val="13645032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0DB0423-E478-4EE9-8438-9BD4787D8750}"/>
              </a:ext>
            </a:extLst>
          </p:cNvPr>
          <p:cNvSpPr>
            <a:spLocks noGrp="1"/>
          </p:cNvSpPr>
          <p:nvPr>
            <p:ph type="title"/>
          </p:nvPr>
        </p:nvSpPr>
        <p:spPr>
          <a:xfrm>
            <a:off x="504650" y="327818"/>
            <a:ext cx="9784080" cy="1508760"/>
          </a:xfrm>
        </p:spPr>
        <p:txBody>
          <a:bodyPr/>
          <a:lstStyle/>
          <a:p>
            <a:r>
              <a:rPr lang="zh-TW" altLang="en-US" dirty="0">
                <a:latin typeface="微軟正黑體" panose="020B0604030504040204" pitchFamily="34" charset="-120"/>
                <a:ea typeface="微軟正黑體" panose="020B0604030504040204" pitchFamily="34" charset="-120"/>
              </a:rPr>
              <a:t>時程規劃</a:t>
            </a:r>
          </a:p>
        </p:txBody>
      </p:sp>
      <p:pic>
        <p:nvPicPr>
          <p:cNvPr id="4" name="Picture 2" descr="https://scontent.ftpe4-1.fna.fbcdn.net/v/t1.0-9/14695517_10207093848854062_7678694010449783684_n.jpg?oh=7634041f3a9827fb845d0fb8d64c80ff&amp;oe=58C1E6E8">
            <a:extLst>
              <a:ext uri="{FF2B5EF4-FFF2-40B4-BE49-F238E27FC236}">
                <a16:creationId xmlns:a16="http://schemas.microsoft.com/office/drawing/2014/main" id="{5BDF7148-1858-4A23-8431-006EF9640830}"/>
              </a:ext>
            </a:extLst>
          </p:cNvPr>
          <p:cNvPicPr>
            <a:picLocks noChangeAspect="1" noChangeArrowheads="1"/>
          </p:cNvPicPr>
          <p:nvPr/>
        </p:nvPicPr>
        <p:blipFill>
          <a:blip r:embed="rId3" cstate="print"/>
          <a:srcRect/>
          <a:stretch>
            <a:fillRect/>
          </a:stretch>
        </p:blipFill>
        <p:spPr bwMode="auto">
          <a:xfrm>
            <a:off x="9703565" y="477969"/>
            <a:ext cx="2102152" cy="1208459"/>
          </a:xfrm>
          <a:prstGeom prst="rect">
            <a:avLst/>
          </a:prstGeom>
          <a:noFill/>
        </p:spPr>
      </p:pic>
      <p:graphicFrame>
        <p:nvGraphicFramePr>
          <p:cNvPr id="6" name="內容版面配置區 5"/>
          <p:cNvGraphicFramePr>
            <a:graphicFrameLocks noGrp="1"/>
          </p:cNvGraphicFramePr>
          <p:nvPr>
            <p:ph sz="quarter" idx="13"/>
            <p:extLst>
              <p:ext uri="{D42A27DB-BD31-4B8C-83A1-F6EECF244321}">
                <p14:modId xmlns:p14="http://schemas.microsoft.com/office/powerpoint/2010/main" val="395319971"/>
              </p:ext>
            </p:extLst>
          </p:nvPr>
        </p:nvGraphicFramePr>
        <p:xfrm>
          <a:off x="835429" y="2221691"/>
          <a:ext cx="10394950" cy="331152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ustDataLst>
      <p:tags r:id="rId1"/>
    </p:custDataLst>
    <p:extLst>
      <p:ext uri="{BB962C8B-B14F-4D97-AF65-F5344CB8AC3E}">
        <p14:creationId xmlns:p14="http://schemas.microsoft.com/office/powerpoint/2010/main" val="19309186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0DB0423-E478-4EE9-8438-9BD4787D8750}"/>
              </a:ext>
            </a:extLst>
          </p:cNvPr>
          <p:cNvSpPr>
            <a:spLocks noGrp="1"/>
          </p:cNvSpPr>
          <p:nvPr>
            <p:ph type="title"/>
          </p:nvPr>
        </p:nvSpPr>
        <p:spPr>
          <a:xfrm>
            <a:off x="504650" y="327818"/>
            <a:ext cx="9784080" cy="1508760"/>
          </a:xfrm>
        </p:spPr>
        <p:txBody>
          <a:bodyPr/>
          <a:lstStyle/>
          <a:p>
            <a:r>
              <a:rPr lang="zh-TW" altLang="en-US" dirty="0">
                <a:latin typeface="微軟正黑體" panose="020B0604030504040204" pitchFamily="34" charset="-120"/>
                <a:ea typeface="微軟正黑體" panose="020B0604030504040204" pitchFamily="34" charset="-120"/>
              </a:rPr>
              <a:t>賽制說明</a:t>
            </a:r>
          </a:p>
        </p:txBody>
      </p:sp>
      <p:sp>
        <p:nvSpPr>
          <p:cNvPr id="3" name="內容版面配置區 2">
            <a:extLst>
              <a:ext uri="{FF2B5EF4-FFF2-40B4-BE49-F238E27FC236}">
                <a16:creationId xmlns:a16="http://schemas.microsoft.com/office/drawing/2014/main" id="{E67C8085-0F49-4940-AEC0-29ACADD21A88}"/>
              </a:ext>
            </a:extLst>
          </p:cNvPr>
          <p:cNvSpPr>
            <a:spLocks noGrp="1"/>
          </p:cNvSpPr>
          <p:nvPr>
            <p:ph sz="quarter" idx="13"/>
          </p:nvPr>
        </p:nvSpPr>
        <p:spPr>
          <a:xfrm>
            <a:off x="385833" y="2314983"/>
            <a:ext cx="11484742" cy="3311189"/>
          </a:xfrm>
        </p:spPr>
        <p:txBody>
          <a:bodyPr>
            <a:normAutofit/>
          </a:bodyPr>
          <a:lstStyle/>
          <a:p>
            <a:r>
              <a:rPr lang="zh-TW" altLang="en-US" sz="3200" dirty="0">
                <a:latin typeface="微軟正黑體" panose="020B0604030504040204" pitchFamily="34" charset="-120"/>
                <a:ea typeface="微軟正黑體" panose="020B0604030504040204" pitchFamily="34" charset="-120"/>
              </a:rPr>
              <a:t>各校代表隊派出</a:t>
            </a:r>
            <a:r>
              <a:rPr lang="en-US" altLang="zh-TW" sz="3200" dirty="0">
                <a:solidFill>
                  <a:srgbClr val="FF0000"/>
                </a:solidFill>
                <a:latin typeface="微軟正黑體" panose="020B0604030504040204" pitchFamily="34" charset="-120"/>
                <a:ea typeface="微軟正黑體" panose="020B0604030504040204" pitchFamily="34" charset="-120"/>
              </a:rPr>
              <a:t>Scratch </a:t>
            </a:r>
            <a:r>
              <a:rPr lang="zh-TW" altLang="en-US" sz="3200" dirty="0">
                <a:solidFill>
                  <a:srgbClr val="FF0000"/>
                </a:solidFill>
                <a:latin typeface="微軟正黑體" panose="020B0604030504040204" pitchFamily="34" charset="-120"/>
                <a:ea typeface="微軟正黑體" panose="020B0604030504040204" pitchFamily="34" charset="-120"/>
              </a:rPr>
              <a:t>選 手七名、</a:t>
            </a:r>
            <a:r>
              <a:rPr lang="en-US" altLang="zh-TW" sz="3200" dirty="0">
                <a:solidFill>
                  <a:srgbClr val="FF0000"/>
                </a:solidFill>
                <a:latin typeface="微軟正黑體" panose="020B0604030504040204" pitchFamily="34" charset="-120"/>
                <a:ea typeface="微軟正黑體" panose="020B0604030504040204" pitchFamily="34" charset="-120"/>
              </a:rPr>
              <a:t>HOC </a:t>
            </a:r>
            <a:r>
              <a:rPr lang="zh-TW" altLang="en-US" sz="3200" dirty="0">
                <a:solidFill>
                  <a:srgbClr val="FF0000"/>
                </a:solidFill>
                <a:latin typeface="微軟正黑體" panose="020B0604030504040204" pitchFamily="34" charset="-120"/>
                <a:ea typeface="微軟正黑體" panose="020B0604030504040204" pitchFamily="34" charset="-120"/>
              </a:rPr>
              <a:t>選手五名</a:t>
            </a:r>
            <a:r>
              <a:rPr lang="zh-TW" altLang="en-US" sz="3200" dirty="0">
                <a:latin typeface="微軟正黑體" panose="020B0604030504040204" pitchFamily="34" charset="-120"/>
                <a:ea typeface="微軟正黑體" panose="020B0604030504040204" pitchFamily="34" charset="-120"/>
              </a:rPr>
              <a:t>。</a:t>
            </a:r>
            <a:endParaRPr lang="en-US" altLang="zh-TW" sz="3200" dirty="0">
              <a:latin typeface="微軟正黑體" panose="020B0604030504040204" pitchFamily="34" charset="-120"/>
              <a:ea typeface="微軟正黑體" panose="020B0604030504040204" pitchFamily="34" charset="-120"/>
            </a:endParaRPr>
          </a:p>
          <a:p>
            <a:r>
              <a:rPr lang="zh-TW" altLang="en-US" sz="3200" dirty="0">
                <a:latin typeface="微軟正黑體" panose="020B0604030504040204" pitchFamily="34" charset="-120"/>
                <a:ea typeface="微軟正黑體" panose="020B0604030504040204" pitchFamily="34" charset="-120"/>
              </a:rPr>
              <a:t>賽制採一對一對抗單淘汰賽制，最終獲勝者為該區代表隊即可以參加科丁小學</a:t>
            </a:r>
            <a:r>
              <a:rPr lang="en-US" altLang="zh-TW" sz="3200" dirty="0" err="1">
                <a:latin typeface="微軟正黑體" panose="020B0604030504040204" pitchFamily="34" charset="-120"/>
                <a:ea typeface="微軟正黑體" panose="020B0604030504040204" pitchFamily="34" charset="-120"/>
              </a:rPr>
              <a:t>PK</a:t>
            </a:r>
            <a:r>
              <a:rPr lang="zh-TW" altLang="en-US" sz="3200" dirty="0">
                <a:latin typeface="微軟正黑體" panose="020B0604030504040204" pitchFamily="34" charset="-120"/>
                <a:ea typeface="微軟正黑體" panose="020B0604030504040204" pitchFamily="34" charset="-120"/>
              </a:rPr>
              <a:t>決賽。</a:t>
            </a:r>
            <a:endParaRPr lang="en-US" altLang="zh-TW" sz="3200" dirty="0">
              <a:latin typeface="微軟正黑體" panose="020B0604030504040204" pitchFamily="34" charset="-120"/>
              <a:ea typeface="微軟正黑體" panose="020B0604030504040204" pitchFamily="34" charset="-120"/>
            </a:endParaRPr>
          </a:p>
          <a:p>
            <a:r>
              <a:rPr lang="zh-TW" altLang="en-US" sz="3200" dirty="0">
                <a:latin typeface="微軟正黑體" panose="020B0604030504040204" pitchFamily="34" charset="-120"/>
                <a:ea typeface="微軟正黑體" panose="020B0604030504040204" pitchFamily="34" charset="-120"/>
              </a:rPr>
              <a:t>由兩間同時線上連線進行，當場抽題作答。</a:t>
            </a:r>
            <a:endParaRPr lang="en-US" altLang="zh-TW" sz="3200" dirty="0">
              <a:latin typeface="微軟正黑體" panose="020B0604030504040204" pitchFamily="34" charset="-120"/>
              <a:ea typeface="微軟正黑體" panose="020B0604030504040204" pitchFamily="34" charset="-120"/>
            </a:endParaRPr>
          </a:p>
          <a:p>
            <a:r>
              <a:rPr lang="zh-TW" altLang="en-US" sz="3200" dirty="0">
                <a:latin typeface="微軟正黑體" panose="020B0604030504040204" pitchFamily="34" charset="-120"/>
                <a:ea typeface="微軟正黑體" panose="020B0604030504040204" pitchFamily="34" charset="-120"/>
              </a:rPr>
              <a:t>科丁聯盟協會各區分會動員至學校協助競賽進行。</a:t>
            </a:r>
            <a:endParaRPr lang="en-US" altLang="zh-TW" sz="3200">
              <a:latin typeface="微軟正黑體" panose="020B0604030504040204" pitchFamily="34" charset="-120"/>
              <a:ea typeface="微軟正黑體" panose="020B0604030504040204" pitchFamily="34" charset="-120"/>
            </a:endParaRPr>
          </a:p>
          <a:p>
            <a:pPr marL="0" indent="0">
              <a:buNone/>
            </a:pPr>
            <a:endParaRPr lang="en-US" altLang="zh-TW" sz="3200" dirty="0">
              <a:latin typeface="微軟正黑體" panose="020B0604030504040204" pitchFamily="34" charset="-120"/>
              <a:ea typeface="微軟正黑體" panose="020B0604030504040204" pitchFamily="34" charset="-120"/>
            </a:endParaRPr>
          </a:p>
          <a:p>
            <a:pPr marL="0" indent="0" algn="ctr">
              <a:buNone/>
            </a:pPr>
            <a:endParaRPr lang="en-US" altLang="zh-TW" sz="5000" dirty="0"/>
          </a:p>
          <a:p>
            <a:pPr marL="0" indent="0" algn="ctr">
              <a:buNone/>
            </a:pPr>
            <a:endParaRPr lang="en-US" altLang="zh-TW" sz="5000" dirty="0"/>
          </a:p>
        </p:txBody>
      </p:sp>
      <p:pic>
        <p:nvPicPr>
          <p:cNvPr id="4" name="Picture 2" descr="https://scontent.ftpe4-1.fna.fbcdn.net/v/t1.0-9/14695517_10207093848854062_7678694010449783684_n.jpg?oh=7634041f3a9827fb845d0fb8d64c80ff&amp;oe=58C1E6E8">
            <a:extLst>
              <a:ext uri="{FF2B5EF4-FFF2-40B4-BE49-F238E27FC236}">
                <a16:creationId xmlns:a16="http://schemas.microsoft.com/office/drawing/2014/main" id="{5BDF7148-1858-4A23-8431-006EF9640830}"/>
              </a:ext>
            </a:extLst>
          </p:cNvPr>
          <p:cNvPicPr>
            <a:picLocks noChangeAspect="1" noChangeArrowheads="1"/>
          </p:cNvPicPr>
          <p:nvPr/>
        </p:nvPicPr>
        <p:blipFill>
          <a:blip r:embed="rId3" cstate="print"/>
          <a:srcRect/>
          <a:stretch>
            <a:fillRect/>
          </a:stretch>
        </p:blipFill>
        <p:spPr bwMode="auto">
          <a:xfrm>
            <a:off x="9703565" y="477969"/>
            <a:ext cx="2102152" cy="1208459"/>
          </a:xfrm>
          <a:prstGeom prst="rect">
            <a:avLst/>
          </a:prstGeom>
          <a:noFill/>
        </p:spPr>
      </p:pic>
    </p:spTree>
    <p:custDataLst>
      <p:tags r:id="rId1"/>
    </p:custDataLst>
    <p:extLst>
      <p:ext uri="{BB962C8B-B14F-4D97-AF65-F5344CB8AC3E}">
        <p14:creationId xmlns:p14="http://schemas.microsoft.com/office/powerpoint/2010/main" val="22133904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8DD4703-E48B-4DC4-9B4A-CF20E2FAFF6E}"/>
              </a:ext>
            </a:extLst>
          </p:cNvPr>
          <p:cNvSpPr>
            <a:spLocks noGrp="1"/>
          </p:cNvSpPr>
          <p:nvPr>
            <p:ph type="title"/>
          </p:nvPr>
        </p:nvSpPr>
        <p:spPr>
          <a:xfrm>
            <a:off x="604402" y="342365"/>
            <a:ext cx="9784080" cy="1508760"/>
          </a:xfrm>
        </p:spPr>
        <p:txBody>
          <a:bodyPr/>
          <a:lstStyle/>
          <a:p>
            <a:r>
              <a:rPr lang="en-US" altLang="zh-TW" dirty="0">
                <a:latin typeface="微軟正黑體" panose="020B0604030504040204" pitchFamily="34" charset="-120"/>
                <a:ea typeface="微軟正黑體" panose="020B0604030504040204" pitchFamily="34" charset="-120"/>
              </a:rPr>
              <a:t>HOC pk</a:t>
            </a:r>
            <a:r>
              <a:rPr lang="zh-TW" altLang="en-US" dirty="0">
                <a:latin typeface="微軟正黑體" panose="020B0604030504040204" pitchFamily="34" charset="-120"/>
                <a:ea typeface="微軟正黑體" panose="020B0604030504040204" pitchFamily="34" charset="-120"/>
              </a:rPr>
              <a:t>規則說明：</a:t>
            </a:r>
          </a:p>
        </p:txBody>
      </p:sp>
      <p:sp>
        <p:nvSpPr>
          <p:cNvPr id="3" name="內容版面配置區 2">
            <a:extLst>
              <a:ext uri="{FF2B5EF4-FFF2-40B4-BE49-F238E27FC236}">
                <a16:creationId xmlns:a16="http://schemas.microsoft.com/office/drawing/2014/main" id="{67B7146F-D2AD-4D31-A955-2586B5034BBE}"/>
              </a:ext>
            </a:extLst>
          </p:cNvPr>
          <p:cNvSpPr>
            <a:spLocks noGrp="1"/>
          </p:cNvSpPr>
          <p:nvPr>
            <p:ph sz="quarter" idx="13"/>
          </p:nvPr>
        </p:nvSpPr>
        <p:spPr>
          <a:xfrm>
            <a:off x="471902" y="2129898"/>
            <a:ext cx="10394707" cy="3311189"/>
          </a:xfrm>
        </p:spPr>
        <p:txBody>
          <a:bodyPr>
            <a:noAutofit/>
          </a:bodyPr>
          <a:lstStyle/>
          <a:p>
            <a:r>
              <a:rPr lang="zh-TW" altLang="en-US" sz="3500" dirty="0">
                <a:latin typeface="微軟正黑體" panose="020B0604030504040204" pitchFamily="34" charset="-120"/>
                <a:ea typeface="微軟正黑體" panose="020B0604030504040204" pitchFamily="34" charset="-120"/>
              </a:rPr>
              <a:t>一校派出</a:t>
            </a:r>
            <a:r>
              <a:rPr lang="en-US" altLang="zh-TW" sz="3500" dirty="0">
                <a:latin typeface="微軟正黑體" panose="020B0604030504040204" pitchFamily="34" charset="-120"/>
                <a:ea typeface="微軟正黑體" panose="020B0604030504040204" pitchFamily="34" charset="-120"/>
              </a:rPr>
              <a:t>5</a:t>
            </a:r>
            <a:r>
              <a:rPr lang="zh-TW" altLang="en-US" sz="3500" dirty="0">
                <a:latin typeface="微軟正黑體" panose="020B0604030504040204" pitchFamily="34" charset="-120"/>
                <a:ea typeface="微軟正黑體" panose="020B0604030504040204" pitchFamily="34" charset="-120"/>
              </a:rPr>
              <a:t>位，採接力方式闖關</a:t>
            </a:r>
            <a:endParaRPr lang="en-US" altLang="zh-TW" sz="3500" dirty="0">
              <a:latin typeface="微軟正黑體" panose="020B0604030504040204" pitchFamily="34" charset="-120"/>
              <a:ea typeface="微軟正黑體" panose="020B0604030504040204" pitchFamily="34" charset="-120"/>
            </a:endParaRPr>
          </a:p>
          <a:p>
            <a:r>
              <a:rPr lang="zh-TW" altLang="en-US" sz="3500" dirty="0">
                <a:latin typeface="微軟正黑體" panose="020B0604030504040204" pitchFamily="34" charset="-120"/>
                <a:ea typeface="微軟正黑體" panose="020B0604030504040204" pitchFamily="34" charset="-120"/>
              </a:rPr>
              <a:t>賽程中有</a:t>
            </a:r>
            <a:r>
              <a:rPr lang="en-US" altLang="zh-TW" sz="3500" dirty="0">
                <a:latin typeface="微軟正黑體" panose="020B0604030504040204" pitchFamily="34" charset="-120"/>
                <a:ea typeface="微軟正黑體" panose="020B0604030504040204" pitchFamily="34" charset="-120"/>
              </a:rPr>
              <a:t>3</a:t>
            </a:r>
            <a:r>
              <a:rPr lang="zh-TW" altLang="en-US" sz="3500" dirty="0">
                <a:latin typeface="微軟正黑體" panose="020B0604030504040204" pitchFamily="34" charset="-120"/>
                <a:ea typeface="微軟正黑體" panose="020B0604030504040204" pitchFamily="34" charset="-120"/>
              </a:rPr>
              <a:t>次求救機會，可由下一位選手進行解題，若仍無法解題，再接力下一位，直至完成關卡</a:t>
            </a:r>
            <a:endParaRPr lang="en-US" altLang="zh-TW" sz="3500" dirty="0">
              <a:latin typeface="微軟正黑體" panose="020B0604030504040204" pitchFamily="34" charset="-120"/>
              <a:ea typeface="微軟正黑體" panose="020B0604030504040204" pitchFamily="34" charset="-120"/>
            </a:endParaRPr>
          </a:p>
        </p:txBody>
      </p:sp>
      <p:pic>
        <p:nvPicPr>
          <p:cNvPr id="4" name="Picture 2" descr="https://scontent.ftpe4-1.fna.fbcdn.net/v/t1.0-9/14695517_10207093848854062_7678694010449783684_n.jpg?oh=7634041f3a9827fb845d0fb8d64c80ff&amp;oe=58C1E6E8">
            <a:extLst>
              <a:ext uri="{FF2B5EF4-FFF2-40B4-BE49-F238E27FC236}">
                <a16:creationId xmlns:a16="http://schemas.microsoft.com/office/drawing/2014/main" id="{4433577E-7A94-4285-A508-7286B95B7EC7}"/>
              </a:ext>
            </a:extLst>
          </p:cNvPr>
          <p:cNvPicPr>
            <a:picLocks noChangeAspect="1" noChangeArrowheads="1"/>
          </p:cNvPicPr>
          <p:nvPr/>
        </p:nvPicPr>
        <p:blipFill>
          <a:blip r:embed="rId3" cstate="print"/>
          <a:srcRect/>
          <a:stretch>
            <a:fillRect/>
          </a:stretch>
        </p:blipFill>
        <p:spPr bwMode="auto">
          <a:xfrm>
            <a:off x="9815533" y="434326"/>
            <a:ext cx="2102152" cy="1208459"/>
          </a:xfrm>
          <a:prstGeom prst="rect">
            <a:avLst/>
          </a:prstGeom>
          <a:noFill/>
        </p:spPr>
      </p:pic>
    </p:spTree>
    <p:custDataLst>
      <p:tags r:id="rId1"/>
    </p:custDataLst>
    <p:extLst>
      <p:ext uri="{BB962C8B-B14F-4D97-AF65-F5344CB8AC3E}">
        <p14:creationId xmlns:p14="http://schemas.microsoft.com/office/powerpoint/2010/main" val="20196913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B5FE534-2BEE-4F66-8807-AB34621A1236}"/>
              </a:ext>
            </a:extLst>
          </p:cNvPr>
          <p:cNvSpPr>
            <a:spLocks noGrp="1"/>
          </p:cNvSpPr>
          <p:nvPr>
            <p:ph type="title"/>
          </p:nvPr>
        </p:nvSpPr>
        <p:spPr>
          <a:xfrm>
            <a:off x="704155" y="367304"/>
            <a:ext cx="9784080" cy="1508760"/>
          </a:xfrm>
        </p:spPr>
        <p:txBody>
          <a:bodyPr/>
          <a:lstStyle/>
          <a:p>
            <a:r>
              <a:rPr lang="en-US" altLang="zh-TW" dirty="0">
                <a:latin typeface="微軟正黑體" panose="020B0604030504040204" pitchFamily="34" charset="-120"/>
                <a:ea typeface="微軟正黑體" panose="020B0604030504040204" pitchFamily="34" charset="-120"/>
              </a:rPr>
              <a:t>Scratch pk</a:t>
            </a:r>
            <a:r>
              <a:rPr lang="zh-TW" altLang="en-US" dirty="0">
                <a:latin typeface="微軟正黑體" panose="020B0604030504040204" pitchFamily="34" charset="-120"/>
                <a:ea typeface="微軟正黑體" panose="020B0604030504040204" pitchFamily="34" charset="-120"/>
              </a:rPr>
              <a:t>規則說明：</a:t>
            </a:r>
          </a:p>
        </p:txBody>
      </p:sp>
      <p:sp>
        <p:nvSpPr>
          <p:cNvPr id="3" name="內容版面配置區 2">
            <a:extLst>
              <a:ext uri="{FF2B5EF4-FFF2-40B4-BE49-F238E27FC236}">
                <a16:creationId xmlns:a16="http://schemas.microsoft.com/office/drawing/2014/main" id="{74E7B46A-54D0-476B-B047-495F5A890DB6}"/>
              </a:ext>
            </a:extLst>
          </p:cNvPr>
          <p:cNvSpPr>
            <a:spLocks noGrp="1"/>
          </p:cNvSpPr>
          <p:nvPr>
            <p:ph sz="quarter" idx="13"/>
          </p:nvPr>
        </p:nvSpPr>
        <p:spPr>
          <a:xfrm>
            <a:off x="652549" y="2146523"/>
            <a:ext cx="10394707" cy="3311189"/>
          </a:xfrm>
        </p:spPr>
        <p:txBody>
          <a:bodyPr>
            <a:normAutofit lnSpcReduction="10000"/>
          </a:bodyPr>
          <a:lstStyle/>
          <a:p>
            <a:r>
              <a:rPr lang="zh-TW" altLang="en-US" dirty="0">
                <a:latin typeface="微軟正黑體" panose="020B0604030504040204" pitchFamily="34" charset="-120"/>
                <a:ea typeface="微軟正黑體" panose="020B0604030504040204" pitchFamily="34" charset="-120"/>
              </a:rPr>
              <a:t>各隊分領域線上抽籤，兩隊各領域選手線上猜拳，勝者抽題、輸者先發表</a:t>
            </a:r>
            <a:r>
              <a:rPr lang="en-US" altLang="zh-TW" dirty="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發表時間三分鐘</a:t>
            </a:r>
            <a:r>
              <a:rPr lang="en-US" altLang="zh-TW" dirty="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a:t>
            </a:r>
            <a:endParaRPr lang="en-US" altLang="zh-TW" dirty="0">
              <a:latin typeface="微軟正黑體" panose="020B0604030504040204" pitchFamily="34" charset="-120"/>
              <a:ea typeface="微軟正黑體" panose="020B0604030504040204" pitchFamily="34" charset="-120"/>
            </a:endParaRPr>
          </a:p>
          <a:p>
            <a:r>
              <a:rPr lang="zh-TW" altLang="en-US" dirty="0">
                <a:latin typeface="微軟正黑體" panose="020B0604030504040204" pitchFamily="34" charset="-120"/>
                <a:ea typeface="微軟正黑體" panose="020B0604030504040204" pitchFamily="34" charset="-120"/>
              </a:rPr>
              <a:t>每名選手各負責單一領域題目與他校對抗</a:t>
            </a:r>
            <a:endParaRPr lang="en-US" altLang="zh-TW" dirty="0">
              <a:latin typeface="微軟正黑體" panose="020B0604030504040204" pitchFamily="34" charset="-120"/>
              <a:ea typeface="微軟正黑體" panose="020B0604030504040204" pitchFamily="34" charset="-120"/>
            </a:endParaRPr>
          </a:p>
          <a:p>
            <a:r>
              <a:rPr lang="zh-TW" altLang="en-US" dirty="0">
                <a:latin typeface="微軟正黑體" panose="020B0604030504040204" pitchFamily="34" charset="-120"/>
                <a:ea typeface="微軟正黑體" panose="020B0604030504040204" pitchFamily="34" charset="-120"/>
              </a:rPr>
              <a:t>全隊指導老師至多</a:t>
            </a:r>
            <a:r>
              <a:rPr lang="zh-TW" altLang="en-US" b="1" dirty="0">
                <a:solidFill>
                  <a:srgbClr val="FF0000"/>
                </a:solidFill>
                <a:latin typeface="微軟正黑體" panose="020B0604030504040204" pitchFamily="34" charset="-120"/>
                <a:ea typeface="微軟正黑體" panose="020B0604030504040204" pitchFamily="34" charset="-120"/>
              </a:rPr>
              <a:t>三位</a:t>
            </a:r>
            <a:r>
              <a:rPr lang="zh-TW" altLang="en-US" dirty="0">
                <a:latin typeface="微軟正黑體" panose="020B0604030504040204" pitchFamily="34" charset="-120"/>
                <a:ea typeface="微軟正黑體" panose="020B0604030504040204" pitchFamily="34" charset="-120"/>
              </a:rPr>
              <a:t>，可由校內外老師、科丁教練或是家長擔任，但競賽期間內指導老師與候補選手可在場地遊走指導或觀摩，但不可代替選手操作電腦。</a:t>
            </a:r>
            <a:endParaRPr lang="en-US" altLang="zh-TW" dirty="0">
              <a:latin typeface="微軟正黑體" panose="020B0604030504040204" pitchFamily="34" charset="-120"/>
              <a:ea typeface="微軟正黑體" panose="020B0604030504040204" pitchFamily="34" charset="-120"/>
            </a:endParaRPr>
          </a:p>
          <a:p>
            <a:r>
              <a:rPr lang="zh-TW" altLang="en-US" dirty="0">
                <a:latin typeface="微軟正黑體" panose="020B0604030504040204" pitchFamily="34" charset="-120"/>
                <a:ea typeface="微軟正黑體" panose="020B0604030504040204" pitchFamily="34" charset="-120"/>
              </a:rPr>
              <a:t>比賽直播錄影，於比賽後由評審評分，最後計算各校之各領 域得分加總，總積分為各校得名依據。</a:t>
            </a:r>
            <a:endParaRPr lang="en-US" altLang="zh-TW" dirty="0">
              <a:latin typeface="微軟正黑體" panose="020B0604030504040204" pitchFamily="34" charset="-120"/>
              <a:ea typeface="微軟正黑體" panose="020B0604030504040204" pitchFamily="34" charset="-120"/>
            </a:endParaRPr>
          </a:p>
          <a:p>
            <a:r>
              <a:rPr lang="zh-TW" altLang="en-US" dirty="0">
                <a:latin typeface="微軟正黑體" panose="020B0604030504040204" pitchFamily="34" charset="-120"/>
                <a:ea typeface="微軟正黑體" panose="020B0604030504040204" pitchFamily="34" charset="-120"/>
              </a:rPr>
              <a:t>每場競賽持續三小時；兩校七名選手同時抽題後製作作品，前兩小時以 </a:t>
            </a:r>
            <a:r>
              <a:rPr lang="en-US" altLang="zh-TW" dirty="0">
                <a:latin typeface="微軟正黑體" panose="020B0604030504040204" pitchFamily="34" charset="-120"/>
                <a:ea typeface="微軟正黑體" panose="020B0604030504040204" pitchFamily="34" charset="-120"/>
              </a:rPr>
              <a:t>Scratch3.0 </a:t>
            </a:r>
            <a:r>
              <a:rPr lang="zh-TW" altLang="en-US" dirty="0">
                <a:latin typeface="微軟正黑體" panose="020B0604030504040204" pitchFamily="34" charset="-120"/>
                <a:ea typeface="微軟正黑體" panose="020B0604030504040204" pitchFamily="34" charset="-120"/>
              </a:rPr>
              <a:t>製作內容，後一小時將依抽籤順序，向評審團進行作品解說。</a:t>
            </a:r>
          </a:p>
        </p:txBody>
      </p:sp>
      <p:pic>
        <p:nvPicPr>
          <p:cNvPr id="4" name="Picture 2" descr="https://scontent.ftpe4-1.fna.fbcdn.net/v/t1.0-9/14695517_10207093848854062_7678694010449783684_n.jpg?oh=7634041f3a9827fb845d0fb8d64c80ff&amp;oe=58C1E6E8">
            <a:extLst>
              <a:ext uri="{FF2B5EF4-FFF2-40B4-BE49-F238E27FC236}">
                <a16:creationId xmlns:a16="http://schemas.microsoft.com/office/drawing/2014/main" id="{705863FF-DF71-46BA-83B9-50CC6F097551}"/>
              </a:ext>
            </a:extLst>
          </p:cNvPr>
          <p:cNvPicPr>
            <a:picLocks noChangeAspect="1" noChangeArrowheads="1"/>
          </p:cNvPicPr>
          <p:nvPr/>
        </p:nvPicPr>
        <p:blipFill>
          <a:blip r:embed="rId3" cstate="print"/>
          <a:srcRect/>
          <a:stretch>
            <a:fillRect/>
          </a:stretch>
        </p:blipFill>
        <p:spPr bwMode="auto">
          <a:xfrm>
            <a:off x="9796871" y="434326"/>
            <a:ext cx="2102152" cy="1208459"/>
          </a:xfrm>
          <a:prstGeom prst="rect">
            <a:avLst/>
          </a:prstGeom>
          <a:noFill/>
        </p:spPr>
      </p:pic>
    </p:spTree>
    <p:custDataLst>
      <p:tags r:id="rId1"/>
    </p:custDataLst>
    <p:extLst>
      <p:ext uri="{BB962C8B-B14F-4D97-AF65-F5344CB8AC3E}">
        <p14:creationId xmlns:p14="http://schemas.microsoft.com/office/powerpoint/2010/main" val="11198056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a:extLst>
              <a:ext uri="{FF2B5EF4-FFF2-40B4-BE49-F238E27FC236}">
                <a16:creationId xmlns:a16="http://schemas.microsoft.com/office/drawing/2014/main" id="{7E3509EA-86EF-4A76-B506-A6225ECBCC71}"/>
              </a:ext>
            </a:extLst>
          </p:cNvPr>
          <p:cNvSpPr/>
          <p:nvPr/>
        </p:nvSpPr>
        <p:spPr>
          <a:xfrm>
            <a:off x="1079241" y="3604725"/>
            <a:ext cx="1250302" cy="72778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altLang="zh-TW" dirty="0"/>
              <a:t>1</a:t>
            </a:r>
            <a:r>
              <a:rPr lang="zh-TW" altLang="en-US" dirty="0"/>
              <a:t>、語文</a:t>
            </a:r>
          </a:p>
        </p:txBody>
      </p:sp>
      <p:sp>
        <p:nvSpPr>
          <p:cNvPr id="6" name="矩形 5">
            <a:extLst>
              <a:ext uri="{FF2B5EF4-FFF2-40B4-BE49-F238E27FC236}">
                <a16:creationId xmlns:a16="http://schemas.microsoft.com/office/drawing/2014/main" id="{90FBFD7D-B919-4264-A9D6-685D10A2FF49}"/>
              </a:ext>
            </a:extLst>
          </p:cNvPr>
          <p:cNvSpPr/>
          <p:nvPr/>
        </p:nvSpPr>
        <p:spPr>
          <a:xfrm>
            <a:off x="2569035" y="3604725"/>
            <a:ext cx="1250302" cy="72778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altLang="zh-TW" dirty="0"/>
              <a:t>2</a:t>
            </a:r>
            <a:r>
              <a:rPr lang="zh-TW" altLang="en-US" dirty="0"/>
              <a:t>、數學</a:t>
            </a:r>
          </a:p>
        </p:txBody>
      </p:sp>
      <p:sp>
        <p:nvSpPr>
          <p:cNvPr id="7" name="矩形 6">
            <a:extLst>
              <a:ext uri="{FF2B5EF4-FFF2-40B4-BE49-F238E27FC236}">
                <a16:creationId xmlns:a16="http://schemas.microsoft.com/office/drawing/2014/main" id="{623BACA7-27E6-4B6E-A2AD-26B92C99D718}"/>
              </a:ext>
            </a:extLst>
          </p:cNvPr>
          <p:cNvSpPr/>
          <p:nvPr/>
        </p:nvSpPr>
        <p:spPr>
          <a:xfrm>
            <a:off x="4030829" y="3604725"/>
            <a:ext cx="1250302" cy="72778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altLang="zh-TW" dirty="0"/>
              <a:t>3</a:t>
            </a:r>
            <a:r>
              <a:rPr lang="zh-TW" altLang="en-US" dirty="0"/>
              <a:t>、自然</a:t>
            </a:r>
          </a:p>
        </p:txBody>
      </p:sp>
      <p:sp>
        <p:nvSpPr>
          <p:cNvPr id="8" name="矩形 7">
            <a:extLst>
              <a:ext uri="{FF2B5EF4-FFF2-40B4-BE49-F238E27FC236}">
                <a16:creationId xmlns:a16="http://schemas.microsoft.com/office/drawing/2014/main" id="{2FF8DF9A-9F76-4BAB-8CD0-AC77ADD6A80E}"/>
              </a:ext>
            </a:extLst>
          </p:cNvPr>
          <p:cNvSpPr/>
          <p:nvPr/>
        </p:nvSpPr>
        <p:spPr>
          <a:xfrm>
            <a:off x="5492623" y="3604725"/>
            <a:ext cx="1250302" cy="72778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altLang="zh-TW" dirty="0"/>
              <a:t>4</a:t>
            </a:r>
            <a:r>
              <a:rPr lang="zh-TW" altLang="en-US" dirty="0"/>
              <a:t>、社會</a:t>
            </a:r>
          </a:p>
        </p:txBody>
      </p:sp>
      <p:sp>
        <p:nvSpPr>
          <p:cNvPr id="9" name="矩形 8">
            <a:extLst>
              <a:ext uri="{FF2B5EF4-FFF2-40B4-BE49-F238E27FC236}">
                <a16:creationId xmlns:a16="http://schemas.microsoft.com/office/drawing/2014/main" id="{A5AA5234-C782-40DA-9AE1-D8B0EC9712A6}"/>
              </a:ext>
            </a:extLst>
          </p:cNvPr>
          <p:cNvSpPr/>
          <p:nvPr/>
        </p:nvSpPr>
        <p:spPr>
          <a:xfrm>
            <a:off x="6941978" y="3604725"/>
            <a:ext cx="1250302" cy="72778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altLang="zh-TW" dirty="0"/>
              <a:t>5</a:t>
            </a:r>
            <a:r>
              <a:rPr lang="zh-TW" altLang="en-US" dirty="0"/>
              <a:t>、健體</a:t>
            </a:r>
          </a:p>
        </p:txBody>
      </p:sp>
      <p:sp>
        <p:nvSpPr>
          <p:cNvPr id="10" name="矩形 9">
            <a:extLst>
              <a:ext uri="{FF2B5EF4-FFF2-40B4-BE49-F238E27FC236}">
                <a16:creationId xmlns:a16="http://schemas.microsoft.com/office/drawing/2014/main" id="{D78D9F0B-99D2-4CAB-AD4A-2AB73DAF2EAD}"/>
              </a:ext>
            </a:extLst>
          </p:cNvPr>
          <p:cNvSpPr/>
          <p:nvPr/>
        </p:nvSpPr>
        <p:spPr>
          <a:xfrm>
            <a:off x="8403772" y="3604725"/>
            <a:ext cx="1250302" cy="72778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altLang="zh-TW" dirty="0"/>
              <a:t>6</a:t>
            </a:r>
            <a:r>
              <a:rPr lang="zh-TW" altLang="en-US" dirty="0"/>
              <a:t>、藝文</a:t>
            </a:r>
          </a:p>
        </p:txBody>
      </p:sp>
      <p:sp>
        <p:nvSpPr>
          <p:cNvPr id="11" name="矩形 10">
            <a:extLst>
              <a:ext uri="{FF2B5EF4-FFF2-40B4-BE49-F238E27FC236}">
                <a16:creationId xmlns:a16="http://schemas.microsoft.com/office/drawing/2014/main" id="{5719DD1A-36DD-4A04-AA4C-6B770A51BBE1}"/>
              </a:ext>
            </a:extLst>
          </p:cNvPr>
          <p:cNvSpPr/>
          <p:nvPr/>
        </p:nvSpPr>
        <p:spPr>
          <a:xfrm>
            <a:off x="9862457" y="3604725"/>
            <a:ext cx="1250302" cy="72778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altLang="zh-TW" dirty="0"/>
              <a:t>7</a:t>
            </a:r>
            <a:r>
              <a:rPr lang="zh-TW" altLang="en-US" dirty="0"/>
              <a:t>、綜合</a:t>
            </a:r>
          </a:p>
        </p:txBody>
      </p:sp>
      <p:sp>
        <p:nvSpPr>
          <p:cNvPr id="12" name="橢圓 11">
            <a:extLst>
              <a:ext uri="{FF2B5EF4-FFF2-40B4-BE49-F238E27FC236}">
                <a16:creationId xmlns:a16="http://schemas.microsoft.com/office/drawing/2014/main" id="{5EE789C9-1F64-40ED-81B8-B9B70432C49C}"/>
              </a:ext>
            </a:extLst>
          </p:cNvPr>
          <p:cNvSpPr/>
          <p:nvPr/>
        </p:nvSpPr>
        <p:spPr>
          <a:xfrm>
            <a:off x="1267938" y="2381455"/>
            <a:ext cx="709126" cy="727788"/>
          </a:xfrm>
          <a:prstGeom prst="ellipse">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zh-TW" altLang="en-US"/>
          </a:p>
        </p:txBody>
      </p:sp>
      <p:sp>
        <p:nvSpPr>
          <p:cNvPr id="14" name="橢圓 13">
            <a:extLst>
              <a:ext uri="{FF2B5EF4-FFF2-40B4-BE49-F238E27FC236}">
                <a16:creationId xmlns:a16="http://schemas.microsoft.com/office/drawing/2014/main" id="{EF25A4F7-4A22-4370-8246-940A2D23FBD5}"/>
              </a:ext>
            </a:extLst>
          </p:cNvPr>
          <p:cNvSpPr/>
          <p:nvPr/>
        </p:nvSpPr>
        <p:spPr>
          <a:xfrm>
            <a:off x="5763211" y="2357762"/>
            <a:ext cx="709126" cy="727788"/>
          </a:xfrm>
          <a:prstGeom prst="ellipse">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zh-TW" altLang="en-US"/>
          </a:p>
        </p:txBody>
      </p:sp>
      <p:sp>
        <p:nvSpPr>
          <p:cNvPr id="15" name="橢圓 14">
            <a:extLst>
              <a:ext uri="{FF2B5EF4-FFF2-40B4-BE49-F238E27FC236}">
                <a16:creationId xmlns:a16="http://schemas.microsoft.com/office/drawing/2014/main" id="{6DC588AA-DFEC-418E-95BF-372DDE85C12A}"/>
              </a:ext>
            </a:extLst>
          </p:cNvPr>
          <p:cNvSpPr/>
          <p:nvPr/>
        </p:nvSpPr>
        <p:spPr>
          <a:xfrm>
            <a:off x="7111497" y="2296519"/>
            <a:ext cx="709126" cy="727788"/>
          </a:xfrm>
          <a:prstGeom prst="ellipse">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zh-TW" altLang="en-US"/>
          </a:p>
        </p:txBody>
      </p:sp>
      <p:sp>
        <p:nvSpPr>
          <p:cNvPr id="16" name="橢圓 15">
            <a:extLst>
              <a:ext uri="{FF2B5EF4-FFF2-40B4-BE49-F238E27FC236}">
                <a16:creationId xmlns:a16="http://schemas.microsoft.com/office/drawing/2014/main" id="{BEC9C4C0-17E4-4FD0-AA91-4996A38EC46D}"/>
              </a:ext>
            </a:extLst>
          </p:cNvPr>
          <p:cNvSpPr/>
          <p:nvPr/>
        </p:nvSpPr>
        <p:spPr>
          <a:xfrm>
            <a:off x="8573808" y="2296519"/>
            <a:ext cx="709126" cy="727788"/>
          </a:xfrm>
          <a:prstGeom prst="ellipse">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zh-TW" altLang="en-US"/>
          </a:p>
        </p:txBody>
      </p:sp>
      <p:sp>
        <p:nvSpPr>
          <p:cNvPr id="17" name="橢圓 16">
            <a:extLst>
              <a:ext uri="{FF2B5EF4-FFF2-40B4-BE49-F238E27FC236}">
                <a16:creationId xmlns:a16="http://schemas.microsoft.com/office/drawing/2014/main" id="{C6D8B9B7-1F39-445A-AAE1-4EC2199B20AD}"/>
              </a:ext>
            </a:extLst>
          </p:cNvPr>
          <p:cNvSpPr/>
          <p:nvPr/>
        </p:nvSpPr>
        <p:spPr>
          <a:xfrm>
            <a:off x="10080178" y="2322361"/>
            <a:ext cx="709126" cy="727788"/>
          </a:xfrm>
          <a:prstGeom prst="ellipse">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zh-TW" altLang="en-US"/>
          </a:p>
        </p:txBody>
      </p:sp>
      <p:sp>
        <p:nvSpPr>
          <p:cNvPr id="18" name="橢圓 17">
            <a:extLst>
              <a:ext uri="{FF2B5EF4-FFF2-40B4-BE49-F238E27FC236}">
                <a16:creationId xmlns:a16="http://schemas.microsoft.com/office/drawing/2014/main" id="{D611C151-F100-4DA8-A82F-987117EF491D}"/>
              </a:ext>
            </a:extLst>
          </p:cNvPr>
          <p:cNvSpPr/>
          <p:nvPr/>
        </p:nvSpPr>
        <p:spPr>
          <a:xfrm>
            <a:off x="2750223" y="2404415"/>
            <a:ext cx="709126" cy="727788"/>
          </a:xfrm>
          <a:prstGeom prst="ellipse">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zh-TW" altLang="en-US"/>
          </a:p>
        </p:txBody>
      </p:sp>
      <p:sp>
        <p:nvSpPr>
          <p:cNvPr id="19" name="橢圓 18">
            <a:extLst>
              <a:ext uri="{FF2B5EF4-FFF2-40B4-BE49-F238E27FC236}">
                <a16:creationId xmlns:a16="http://schemas.microsoft.com/office/drawing/2014/main" id="{8F993383-D8A1-464D-A699-D1C25AAC4BFC}"/>
              </a:ext>
            </a:extLst>
          </p:cNvPr>
          <p:cNvSpPr/>
          <p:nvPr/>
        </p:nvSpPr>
        <p:spPr>
          <a:xfrm>
            <a:off x="4236619" y="2389825"/>
            <a:ext cx="709126" cy="727788"/>
          </a:xfrm>
          <a:prstGeom prst="ellipse">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zh-TW" altLang="en-US"/>
          </a:p>
        </p:txBody>
      </p:sp>
      <p:sp>
        <p:nvSpPr>
          <p:cNvPr id="20" name="橢圓 19">
            <a:extLst>
              <a:ext uri="{FF2B5EF4-FFF2-40B4-BE49-F238E27FC236}">
                <a16:creationId xmlns:a16="http://schemas.microsoft.com/office/drawing/2014/main" id="{1961B9B3-AD18-4215-9652-1C41AE880848}"/>
              </a:ext>
            </a:extLst>
          </p:cNvPr>
          <p:cNvSpPr/>
          <p:nvPr/>
        </p:nvSpPr>
        <p:spPr>
          <a:xfrm>
            <a:off x="1313565" y="5127765"/>
            <a:ext cx="709126" cy="727788"/>
          </a:xfrm>
          <a:prstGeom prst="ellipse">
            <a:avLst/>
          </a:prstGeom>
          <a:solidFill>
            <a:srgbClr val="FFC000"/>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zh-TW" altLang="en-US"/>
          </a:p>
        </p:txBody>
      </p:sp>
      <p:sp>
        <p:nvSpPr>
          <p:cNvPr id="21" name="橢圓 20">
            <a:extLst>
              <a:ext uri="{FF2B5EF4-FFF2-40B4-BE49-F238E27FC236}">
                <a16:creationId xmlns:a16="http://schemas.microsoft.com/office/drawing/2014/main" id="{473C33FE-68C2-4216-959C-52433DDF193D}"/>
              </a:ext>
            </a:extLst>
          </p:cNvPr>
          <p:cNvSpPr/>
          <p:nvPr/>
        </p:nvSpPr>
        <p:spPr>
          <a:xfrm>
            <a:off x="5808838" y="5104072"/>
            <a:ext cx="709126" cy="727788"/>
          </a:xfrm>
          <a:prstGeom prst="ellipse">
            <a:avLst/>
          </a:prstGeom>
          <a:solidFill>
            <a:srgbClr val="FFC000"/>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zh-TW" altLang="en-US"/>
          </a:p>
        </p:txBody>
      </p:sp>
      <p:sp>
        <p:nvSpPr>
          <p:cNvPr id="22" name="橢圓 21">
            <a:extLst>
              <a:ext uri="{FF2B5EF4-FFF2-40B4-BE49-F238E27FC236}">
                <a16:creationId xmlns:a16="http://schemas.microsoft.com/office/drawing/2014/main" id="{AAE93582-87F2-414A-8571-4547F0E5B5DB}"/>
              </a:ext>
            </a:extLst>
          </p:cNvPr>
          <p:cNvSpPr/>
          <p:nvPr/>
        </p:nvSpPr>
        <p:spPr>
          <a:xfrm>
            <a:off x="7157124" y="5042829"/>
            <a:ext cx="709126" cy="727788"/>
          </a:xfrm>
          <a:prstGeom prst="ellipse">
            <a:avLst/>
          </a:prstGeom>
          <a:solidFill>
            <a:srgbClr val="FFC000"/>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zh-TW" altLang="en-US"/>
          </a:p>
        </p:txBody>
      </p:sp>
      <p:sp>
        <p:nvSpPr>
          <p:cNvPr id="23" name="橢圓 22">
            <a:extLst>
              <a:ext uri="{FF2B5EF4-FFF2-40B4-BE49-F238E27FC236}">
                <a16:creationId xmlns:a16="http://schemas.microsoft.com/office/drawing/2014/main" id="{87909637-8845-47D3-8495-A7905BBED9D0}"/>
              </a:ext>
            </a:extLst>
          </p:cNvPr>
          <p:cNvSpPr/>
          <p:nvPr/>
        </p:nvSpPr>
        <p:spPr>
          <a:xfrm>
            <a:off x="8619435" y="5042829"/>
            <a:ext cx="709126" cy="727788"/>
          </a:xfrm>
          <a:prstGeom prst="ellipse">
            <a:avLst/>
          </a:prstGeom>
          <a:solidFill>
            <a:srgbClr val="FFC000"/>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zh-TW" altLang="en-US"/>
          </a:p>
        </p:txBody>
      </p:sp>
      <p:sp>
        <p:nvSpPr>
          <p:cNvPr id="24" name="橢圓 23">
            <a:extLst>
              <a:ext uri="{FF2B5EF4-FFF2-40B4-BE49-F238E27FC236}">
                <a16:creationId xmlns:a16="http://schemas.microsoft.com/office/drawing/2014/main" id="{C22472D6-CAD2-4AEA-B740-9507A947E79F}"/>
              </a:ext>
            </a:extLst>
          </p:cNvPr>
          <p:cNvSpPr/>
          <p:nvPr/>
        </p:nvSpPr>
        <p:spPr>
          <a:xfrm>
            <a:off x="10125805" y="5068671"/>
            <a:ext cx="709126" cy="727788"/>
          </a:xfrm>
          <a:prstGeom prst="ellipse">
            <a:avLst/>
          </a:prstGeom>
          <a:solidFill>
            <a:srgbClr val="FFC000"/>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zh-TW" altLang="en-US"/>
          </a:p>
        </p:txBody>
      </p:sp>
      <p:sp>
        <p:nvSpPr>
          <p:cNvPr id="25" name="橢圓 24">
            <a:extLst>
              <a:ext uri="{FF2B5EF4-FFF2-40B4-BE49-F238E27FC236}">
                <a16:creationId xmlns:a16="http://schemas.microsoft.com/office/drawing/2014/main" id="{0875DB15-77AA-401E-8523-18C9C8AEE4F9}"/>
              </a:ext>
            </a:extLst>
          </p:cNvPr>
          <p:cNvSpPr/>
          <p:nvPr/>
        </p:nvSpPr>
        <p:spPr>
          <a:xfrm>
            <a:off x="2795850" y="5150725"/>
            <a:ext cx="709126" cy="727788"/>
          </a:xfrm>
          <a:prstGeom prst="ellipse">
            <a:avLst/>
          </a:prstGeom>
          <a:solidFill>
            <a:srgbClr val="FFC000"/>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zh-TW" altLang="en-US"/>
          </a:p>
        </p:txBody>
      </p:sp>
      <p:sp>
        <p:nvSpPr>
          <p:cNvPr id="26" name="橢圓 25">
            <a:extLst>
              <a:ext uri="{FF2B5EF4-FFF2-40B4-BE49-F238E27FC236}">
                <a16:creationId xmlns:a16="http://schemas.microsoft.com/office/drawing/2014/main" id="{ADFAAE4A-7282-4D25-9B05-48F797F5B7ED}"/>
              </a:ext>
            </a:extLst>
          </p:cNvPr>
          <p:cNvSpPr/>
          <p:nvPr/>
        </p:nvSpPr>
        <p:spPr>
          <a:xfrm>
            <a:off x="4282246" y="5136135"/>
            <a:ext cx="709126" cy="727788"/>
          </a:xfrm>
          <a:prstGeom prst="ellipse">
            <a:avLst/>
          </a:prstGeom>
          <a:solidFill>
            <a:srgbClr val="FFC000"/>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zh-TW" altLang="en-US"/>
          </a:p>
        </p:txBody>
      </p:sp>
      <p:sp>
        <p:nvSpPr>
          <p:cNvPr id="28" name="文字方塊 27">
            <a:extLst>
              <a:ext uri="{FF2B5EF4-FFF2-40B4-BE49-F238E27FC236}">
                <a16:creationId xmlns:a16="http://schemas.microsoft.com/office/drawing/2014/main" id="{1C58E452-220A-4707-A62B-523472444FBC}"/>
              </a:ext>
            </a:extLst>
          </p:cNvPr>
          <p:cNvSpPr txBox="1"/>
          <p:nvPr/>
        </p:nvSpPr>
        <p:spPr>
          <a:xfrm>
            <a:off x="655220" y="702488"/>
            <a:ext cx="10672143" cy="553998"/>
          </a:xfrm>
          <a:prstGeom prst="rect">
            <a:avLst/>
          </a:prstGeom>
          <a:noFill/>
        </p:spPr>
        <p:txBody>
          <a:bodyPr wrap="square" rtlCol="0">
            <a:spAutoFit/>
          </a:bodyPr>
          <a:lstStyle/>
          <a:p>
            <a:r>
              <a:rPr lang="zh-TW" altLang="en-US" sz="3000" b="1" dirty="0">
                <a:solidFill>
                  <a:srgbClr val="002060"/>
                </a:solidFill>
              </a:rPr>
              <a:t>同領域兩兩猜拳，贏者抽題，輸者先報告，報告領域順序如下：</a:t>
            </a:r>
          </a:p>
        </p:txBody>
      </p:sp>
    </p:spTree>
    <p:custDataLst>
      <p:tags r:id="rId1"/>
    </p:custDataLst>
    <p:extLst>
      <p:ext uri="{BB962C8B-B14F-4D97-AF65-F5344CB8AC3E}">
        <p14:creationId xmlns:p14="http://schemas.microsoft.com/office/powerpoint/2010/main" val="256633546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MA" val="2.1"/>
</p:tagLst>
</file>

<file path=ppt/tags/tag10.xml><?xml version="1.0" encoding="utf-8"?>
<p:tagLst xmlns:a="http://schemas.openxmlformats.org/drawingml/2006/main" xmlns:r="http://schemas.openxmlformats.org/officeDocument/2006/relationships" xmlns:p="http://schemas.openxmlformats.org/presentationml/2006/main">
  <p:tag name="AMA" val="2.1"/>
</p:tagLst>
</file>

<file path=ppt/tags/tag11.xml><?xml version="1.0" encoding="utf-8"?>
<p:tagLst xmlns:a="http://schemas.openxmlformats.org/drawingml/2006/main" xmlns:r="http://schemas.openxmlformats.org/officeDocument/2006/relationships" xmlns:p="http://schemas.openxmlformats.org/presentationml/2006/main">
  <p:tag name="AMA" val="2.1"/>
</p:tagLst>
</file>

<file path=ppt/tags/tag12.xml><?xml version="1.0" encoding="utf-8"?>
<p:tagLst xmlns:a="http://schemas.openxmlformats.org/drawingml/2006/main" xmlns:r="http://schemas.openxmlformats.org/officeDocument/2006/relationships" xmlns:p="http://schemas.openxmlformats.org/presentationml/2006/main">
  <p:tag name="AMA" val="2.1"/>
</p:tagLst>
</file>

<file path=ppt/tags/tag2.xml><?xml version="1.0" encoding="utf-8"?>
<p:tagLst xmlns:a="http://schemas.openxmlformats.org/drawingml/2006/main" xmlns:r="http://schemas.openxmlformats.org/officeDocument/2006/relationships" xmlns:p="http://schemas.openxmlformats.org/presentationml/2006/main">
  <p:tag name="AMA" val="2.1"/>
</p:tagLst>
</file>

<file path=ppt/tags/tag3.xml><?xml version="1.0" encoding="utf-8"?>
<p:tagLst xmlns:a="http://schemas.openxmlformats.org/drawingml/2006/main" xmlns:r="http://schemas.openxmlformats.org/officeDocument/2006/relationships" xmlns:p="http://schemas.openxmlformats.org/presentationml/2006/main">
  <p:tag name="AMA" val="2.1"/>
</p:tagLst>
</file>

<file path=ppt/tags/tag4.xml><?xml version="1.0" encoding="utf-8"?>
<p:tagLst xmlns:a="http://schemas.openxmlformats.org/drawingml/2006/main" xmlns:r="http://schemas.openxmlformats.org/officeDocument/2006/relationships" xmlns:p="http://schemas.openxmlformats.org/presentationml/2006/main">
  <p:tag name="AMA" val="2.1"/>
</p:tagLst>
</file>

<file path=ppt/tags/tag5.xml><?xml version="1.0" encoding="utf-8"?>
<p:tagLst xmlns:a="http://schemas.openxmlformats.org/drawingml/2006/main" xmlns:r="http://schemas.openxmlformats.org/officeDocument/2006/relationships" xmlns:p="http://schemas.openxmlformats.org/presentationml/2006/main">
  <p:tag name="AMA" val="2.1"/>
</p:tagLst>
</file>

<file path=ppt/tags/tag6.xml><?xml version="1.0" encoding="utf-8"?>
<p:tagLst xmlns:a="http://schemas.openxmlformats.org/drawingml/2006/main" xmlns:r="http://schemas.openxmlformats.org/officeDocument/2006/relationships" xmlns:p="http://schemas.openxmlformats.org/presentationml/2006/main">
  <p:tag name="AMA" val="2.1"/>
</p:tagLst>
</file>

<file path=ppt/tags/tag7.xml><?xml version="1.0" encoding="utf-8"?>
<p:tagLst xmlns:a="http://schemas.openxmlformats.org/drawingml/2006/main" xmlns:r="http://schemas.openxmlformats.org/officeDocument/2006/relationships" xmlns:p="http://schemas.openxmlformats.org/presentationml/2006/main">
  <p:tag name="AMA" val="2.1"/>
</p:tagLst>
</file>

<file path=ppt/tags/tag8.xml><?xml version="1.0" encoding="utf-8"?>
<p:tagLst xmlns:a="http://schemas.openxmlformats.org/drawingml/2006/main" xmlns:r="http://schemas.openxmlformats.org/officeDocument/2006/relationships" xmlns:p="http://schemas.openxmlformats.org/presentationml/2006/main">
  <p:tag name="AMA" val="2.1"/>
</p:tagLst>
</file>

<file path=ppt/tags/tag9.xml><?xml version="1.0" encoding="utf-8"?>
<p:tagLst xmlns:a="http://schemas.openxmlformats.org/drawingml/2006/main" xmlns:r="http://schemas.openxmlformats.org/officeDocument/2006/relationships" xmlns:p="http://schemas.openxmlformats.org/presentationml/2006/main">
  <p:tag name="AMA" val="2.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帶狀">
  <a:themeElements>
    <a:clrScheme name="帶狀">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帶狀">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帶狀">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docProps/app.xml><?xml version="1.0" encoding="utf-8"?>
<Properties xmlns="http://schemas.openxmlformats.org/officeDocument/2006/extended-properties" xmlns:vt="http://schemas.openxmlformats.org/officeDocument/2006/docPropsVTypes">
  <Template>TM03090430[[fn=帶狀]]</Template>
  <TotalTime>402</TotalTime>
  <Words>989</Words>
  <Application>Microsoft Office PowerPoint</Application>
  <PresentationFormat>寬螢幕</PresentationFormat>
  <Paragraphs>208</Paragraphs>
  <Slides>13</Slides>
  <Notes>0</Notes>
  <HiddenSlides>0</HiddenSlides>
  <MMClips>0</MMClips>
  <ScaleCrop>false</ScaleCrop>
  <HeadingPairs>
    <vt:vector size="6" baseType="variant">
      <vt:variant>
        <vt:lpstr>使用字型</vt:lpstr>
      </vt:variant>
      <vt:variant>
        <vt:i4>4</vt:i4>
      </vt:variant>
      <vt:variant>
        <vt:lpstr>佈景主題</vt:lpstr>
      </vt:variant>
      <vt:variant>
        <vt:i4>1</vt:i4>
      </vt:variant>
      <vt:variant>
        <vt:lpstr>投影片標題</vt:lpstr>
      </vt:variant>
      <vt:variant>
        <vt:i4>13</vt:i4>
      </vt:variant>
    </vt:vector>
  </HeadingPairs>
  <TitlesOfParts>
    <vt:vector size="18" baseType="lpstr">
      <vt:lpstr>微軟正黑體</vt:lpstr>
      <vt:lpstr>Arial</vt:lpstr>
      <vt:lpstr>Corbel</vt:lpstr>
      <vt:lpstr>Wingdings</vt:lpstr>
      <vt:lpstr>帶狀</vt:lpstr>
      <vt:lpstr>111 年度科丁小學  校際預選賽</vt:lpstr>
      <vt:lpstr>對象：全國 101 所科丁小學學生</vt:lpstr>
      <vt:lpstr>各區科丁小學初賽排名</vt:lpstr>
      <vt:lpstr>各區決賽代表隊名額</vt:lpstr>
      <vt:lpstr>時程規劃</vt:lpstr>
      <vt:lpstr>賽制說明</vt:lpstr>
      <vt:lpstr>HOC pk規則說明：</vt:lpstr>
      <vt:lpstr>Scratch pk規則說明：</vt:lpstr>
      <vt:lpstr>PowerPoint 簡報</vt:lpstr>
      <vt:lpstr>賽制說明</vt:lpstr>
      <vt:lpstr>評分準則</vt:lpstr>
      <vt:lpstr>預選賽獎勵</vt:lpstr>
      <vt:lpstr>題目參考：</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110 年度科丁小學  校際 PK 賽 </dc:title>
  <dc:creator>user</dc:creator>
  <cp:lastModifiedBy>紀文昌</cp:lastModifiedBy>
  <cp:revision>33</cp:revision>
  <dcterms:created xsi:type="dcterms:W3CDTF">2021-04-29T11:28:17Z</dcterms:created>
  <dcterms:modified xsi:type="dcterms:W3CDTF">2022-03-17T01:28:44Z</dcterms:modified>
</cp:coreProperties>
</file>