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0"/>
  </p:notesMasterIdLst>
  <p:sldIdLst>
    <p:sldId id="819" r:id="rId2"/>
    <p:sldId id="801" r:id="rId3"/>
    <p:sldId id="802" r:id="rId4"/>
    <p:sldId id="1143" r:id="rId5"/>
    <p:sldId id="1144" r:id="rId6"/>
    <p:sldId id="1145" r:id="rId7"/>
    <p:sldId id="1136" r:id="rId8"/>
    <p:sldId id="1137" r:id="rId9"/>
    <p:sldId id="1146" r:id="rId10"/>
    <p:sldId id="1147" r:id="rId11"/>
    <p:sldId id="1148" r:id="rId12"/>
    <p:sldId id="1149" r:id="rId13"/>
    <p:sldId id="1150" r:id="rId14"/>
    <p:sldId id="1151" r:id="rId15"/>
    <p:sldId id="1152" r:id="rId16"/>
    <p:sldId id="1153" r:id="rId17"/>
    <p:sldId id="1154" r:id="rId18"/>
    <p:sldId id="1155" r:id="rId19"/>
    <p:sldId id="1018" r:id="rId20"/>
    <p:sldId id="1221" r:id="rId21"/>
    <p:sldId id="1222" r:id="rId22"/>
    <p:sldId id="869" r:id="rId23"/>
    <p:sldId id="870" r:id="rId24"/>
    <p:sldId id="871" r:id="rId25"/>
    <p:sldId id="744" r:id="rId26"/>
    <p:sldId id="745" r:id="rId27"/>
    <p:sldId id="1223" r:id="rId28"/>
    <p:sldId id="1224" r:id="rId29"/>
    <p:sldId id="1225" r:id="rId30"/>
    <p:sldId id="1226" r:id="rId31"/>
    <p:sldId id="872" r:id="rId32"/>
    <p:sldId id="1227" r:id="rId33"/>
    <p:sldId id="753" r:id="rId34"/>
    <p:sldId id="754" r:id="rId35"/>
    <p:sldId id="775" r:id="rId36"/>
    <p:sldId id="774" r:id="rId37"/>
    <p:sldId id="1167" r:id="rId38"/>
    <p:sldId id="1158" r:id="rId39"/>
    <p:sldId id="1159" r:id="rId40"/>
    <p:sldId id="1133" r:id="rId41"/>
    <p:sldId id="1134" r:id="rId42"/>
    <p:sldId id="843" r:id="rId43"/>
    <p:sldId id="1200" r:id="rId44"/>
    <p:sldId id="1202" r:id="rId45"/>
    <p:sldId id="1201" r:id="rId46"/>
    <p:sldId id="844" r:id="rId47"/>
    <p:sldId id="1203" r:id="rId48"/>
    <p:sldId id="846" r:id="rId49"/>
    <p:sldId id="1204" r:id="rId50"/>
    <p:sldId id="1205" r:id="rId51"/>
    <p:sldId id="1206" r:id="rId52"/>
    <p:sldId id="1207" r:id="rId53"/>
    <p:sldId id="1208" r:id="rId54"/>
    <p:sldId id="1209" r:id="rId55"/>
    <p:sldId id="1210" r:id="rId56"/>
    <p:sldId id="1211" r:id="rId57"/>
    <p:sldId id="1212" r:id="rId58"/>
    <p:sldId id="1213" r:id="rId59"/>
    <p:sldId id="1163" r:id="rId60"/>
    <p:sldId id="1164" r:id="rId61"/>
    <p:sldId id="1161" r:id="rId62"/>
    <p:sldId id="1166" r:id="rId63"/>
    <p:sldId id="959" r:id="rId64"/>
    <p:sldId id="849" r:id="rId65"/>
    <p:sldId id="1228" r:id="rId66"/>
    <p:sldId id="1229" r:id="rId67"/>
    <p:sldId id="1230" r:id="rId68"/>
    <p:sldId id="962" r:id="rId69"/>
    <p:sldId id="963" r:id="rId70"/>
    <p:sldId id="938" r:id="rId71"/>
    <p:sldId id="939" r:id="rId72"/>
    <p:sldId id="926" r:id="rId73"/>
    <p:sldId id="878" r:id="rId74"/>
    <p:sldId id="489" r:id="rId75"/>
    <p:sldId id="886" r:id="rId76"/>
    <p:sldId id="887" r:id="rId77"/>
    <p:sldId id="888" r:id="rId78"/>
    <p:sldId id="927" r:id="rId79"/>
    <p:sldId id="890" r:id="rId80"/>
    <p:sldId id="1030" r:id="rId81"/>
    <p:sldId id="1051" r:id="rId82"/>
    <p:sldId id="1033" r:id="rId83"/>
    <p:sldId id="1127" r:id="rId84"/>
    <p:sldId id="1052" r:id="rId85"/>
    <p:sldId id="1031" r:id="rId86"/>
    <p:sldId id="1053" r:id="rId87"/>
    <p:sldId id="1032" r:id="rId88"/>
    <p:sldId id="1128" r:id="rId89"/>
    <p:sldId id="1055" r:id="rId90"/>
    <p:sldId id="1056" r:id="rId91"/>
    <p:sldId id="1057" r:id="rId92"/>
    <p:sldId id="1058" r:id="rId93"/>
    <p:sldId id="1081" r:id="rId94"/>
    <p:sldId id="1104" r:id="rId95"/>
    <p:sldId id="1082" r:id="rId96"/>
    <p:sldId id="1103" r:id="rId97"/>
    <p:sldId id="1105" r:id="rId98"/>
    <p:sldId id="1106" r:id="rId99"/>
    <p:sldId id="1109" r:id="rId100"/>
    <p:sldId id="1110" r:id="rId101"/>
    <p:sldId id="1111" r:id="rId102"/>
    <p:sldId id="1112" r:id="rId103"/>
    <p:sldId id="1115" r:id="rId104"/>
    <p:sldId id="1116" r:id="rId105"/>
    <p:sldId id="1117" r:id="rId106"/>
    <p:sldId id="1118" r:id="rId107"/>
    <p:sldId id="1119" r:id="rId108"/>
    <p:sldId id="1120" r:id="rId109"/>
    <p:sldId id="1121" r:id="rId110"/>
    <p:sldId id="1122" r:id="rId111"/>
    <p:sldId id="1123" r:id="rId112"/>
    <p:sldId id="1129" r:id="rId113"/>
    <p:sldId id="1130" r:id="rId114"/>
    <p:sldId id="1131" r:id="rId115"/>
    <p:sldId id="1132" r:id="rId116"/>
    <p:sldId id="1220" r:id="rId117"/>
    <p:sldId id="866" r:id="rId118"/>
    <p:sldId id="867" r:id="rId1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3B3779-68C3-4CF5-BD1D-56500DB227D2}" v="117" dt="2025-04-28T05:33:19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88" autoAdjust="0"/>
    <p:restoredTop sz="87175" autoAdjust="0"/>
  </p:normalViewPr>
  <p:slideViewPr>
    <p:cSldViewPr>
      <p:cViewPr varScale="1">
        <p:scale>
          <a:sx n="75" d="100"/>
          <a:sy n="75" d="100"/>
        </p:scale>
        <p:origin x="1061" y="4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悠 黎˙" userId="d19136965a8da83e" providerId="LiveId" clId="{A93B3779-68C3-4CF5-BD1D-56500DB227D2}"/>
    <pc:docChg chg="undo custSel addSld delSld modSld">
      <pc:chgData name="悠 黎˙" userId="d19136965a8da83e" providerId="LiveId" clId="{A93B3779-68C3-4CF5-BD1D-56500DB227D2}" dt="2025-04-28T05:33:19.090" v="1441"/>
      <pc:docMkLst>
        <pc:docMk/>
      </pc:docMkLst>
      <pc:sldChg chg="del">
        <pc:chgData name="悠 黎˙" userId="d19136965a8da83e" providerId="LiveId" clId="{A93B3779-68C3-4CF5-BD1D-56500DB227D2}" dt="2025-04-22T03:17:01.655" v="1299" actId="2696"/>
        <pc:sldMkLst>
          <pc:docMk/>
          <pc:sldMk cId="2570070171" sldId="325"/>
        </pc:sldMkLst>
      </pc:sldChg>
      <pc:sldChg chg="del">
        <pc:chgData name="悠 黎˙" userId="d19136965a8da83e" providerId="LiveId" clId="{A93B3779-68C3-4CF5-BD1D-56500DB227D2}" dt="2025-04-22T03:17:01.655" v="1299" actId="2696"/>
        <pc:sldMkLst>
          <pc:docMk/>
          <pc:sldMk cId="1558786650" sldId="327"/>
        </pc:sldMkLst>
      </pc:sldChg>
      <pc:sldChg chg="del">
        <pc:chgData name="悠 黎˙" userId="d19136965a8da83e" providerId="LiveId" clId="{A93B3779-68C3-4CF5-BD1D-56500DB227D2}" dt="2025-03-28T06:21:18.392" v="701" actId="2696"/>
        <pc:sldMkLst>
          <pc:docMk/>
          <pc:sldMk cId="1161758746" sldId="329"/>
        </pc:sldMkLst>
      </pc:sldChg>
      <pc:sldChg chg="del">
        <pc:chgData name="悠 黎˙" userId="d19136965a8da83e" providerId="LiveId" clId="{A93B3779-68C3-4CF5-BD1D-56500DB227D2}" dt="2025-03-28T06:21:18.392" v="701" actId="2696"/>
        <pc:sldMkLst>
          <pc:docMk/>
          <pc:sldMk cId="3949715909" sldId="330"/>
        </pc:sldMkLst>
      </pc:sldChg>
      <pc:sldChg chg="del">
        <pc:chgData name="悠 黎˙" userId="d19136965a8da83e" providerId="LiveId" clId="{A93B3779-68C3-4CF5-BD1D-56500DB227D2}" dt="2025-03-28T06:21:18.392" v="701" actId="2696"/>
        <pc:sldMkLst>
          <pc:docMk/>
          <pc:sldMk cId="3839110694" sldId="331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0" sldId="334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0" sldId="335"/>
        </pc:sldMkLst>
      </pc:sldChg>
      <pc:sldChg chg="modSp del mod">
        <pc:chgData name="悠 黎˙" userId="d19136965a8da83e" providerId="LiveId" clId="{A93B3779-68C3-4CF5-BD1D-56500DB227D2}" dt="2025-04-22T03:17:01.655" v="1299" actId="2696"/>
        <pc:sldMkLst>
          <pc:docMk/>
          <pc:sldMk cId="3264555840" sldId="343"/>
        </pc:sldMkLst>
      </pc:sldChg>
      <pc:sldChg chg="del">
        <pc:chgData name="悠 黎˙" userId="d19136965a8da83e" providerId="LiveId" clId="{A93B3779-68C3-4CF5-BD1D-56500DB227D2}" dt="2025-04-28T05:20:49.587" v="1372" actId="2696"/>
        <pc:sldMkLst>
          <pc:docMk/>
          <pc:sldMk cId="0" sldId="454"/>
        </pc:sldMkLst>
      </pc:sldChg>
      <pc:sldChg chg="del">
        <pc:chgData name="悠 黎˙" userId="d19136965a8da83e" providerId="LiveId" clId="{A93B3779-68C3-4CF5-BD1D-56500DB227D2}" dt="2025-04-28T05:20:49.587" v="1372" actId="2696"/>
        <pc:sldMkLst>
          <pc:docMk/>
          <pc:sldMk cId="2180162709" sldId="455"/>
        </pc:sldMkLst>
      </pc:sldChg>
      <pc:sldChg chg="del">
        <pc:chgData name="悠 黎˙" userId="d19136965a8da83e" providerId="LiveId" clId="{A93B3779-68C3-4CF5-BD1D-56500DB227D2}" dt="2025-04-28T05:20:17.863" v="1371" actId="2696"/>
        <pc:sldMkLst>
          <pc:docMk/>
          <pc:sldMk cId="2577166829" sldId="456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434134899" sldId="489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876347707" sldId="530"/>
        </pc:sldMkLst>
      </pc:sldChg>
      <pc:sldChg chg="del">
        <pc:chgData name="悠 黎˙" userId="d19136965a8da83e" providerId="LiveId" clId="{A93B3779-68C3-4CF5-BD1D-56500DB227D2}" dt="2025-03-24T15:00:29.569" v="606" actId="2696"/>
        <pc:sldMkLst>
          <pc:docMk/>
          <pc:sldMk cId="1795497749" sldId="542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829668842" sldId="579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3536821063" sldId="580"/>
        </pc:sldMkLst>
      </pc:sldChg>
      <pc:sldChg chg="del">
        <pc:chgData name="悠 黎˙" userId="d19136965a8da83e" providerId="LiveId" clId="{A93B3779-68C3-4CF5-BD1D-56500DB227D2}" dt="2025-04-28T05:20:49.587" v="1372" actId="2696"/>
        <pc:sldMkLst>
          <pc:docMk/>
          <pc:sldMk cId="995891241" sldId="707"/>
        </pc:sldMkLst>
      </pc:sldChg>
      <pc:sldChg chg="del">
        <pc:chgData name="悠 黎˙" userId="d19136965a8da83e" providerId="LiveId" clId="{A93B3779-68C3-4CF5-BD1D-56500DB227D2}" dt="2025-04-28T05:20:49.587" v="1372" actId="2696"/>
        <pc:sldMkLst>
          <pc:docMk/>
          <pc:sldMk cId="3968436404" sldId="708"/>
        </pc:sldMkLst>
      </pc:sldChg>
      <pc:sldChg chg="del">
        <pc:chgData name="悠 黎˙" userId="d19136965a8da83e" providerId="LiveId" clId="{A93B3779-68C3-4CF5-BD1D-56500DB227D2}" dt="2025-04-28T05:20:49.587" v="1372" actId="2696"/>
        <pc:sldMkLst>
          <pc:docMk/>
          <pc:sldMk cId="869578535" sldId="709"/>
        </pc:sldMkLst>
      </pc:sldChg>
      <pc:sldChg chg="del">
        <pc:chgData name="悠 黎˙" userId="d19136965a8da83e" providerId="LiveId" clId="{A93B3779-68C3-4CF5-BD1D-56500DB227D2}" dt="2025-04-28T05:20:49.587" v="1372" actId="2696"/>
        <pc:sldMkLst>
          <pc:docMk/>
          <pc:sldMk cId="4063218278" sldId="710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1246716297" sldId="712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861198786" sldId="744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333955077" sldId="745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3478420296" sldId="753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461284893" sldId="754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0" sldId="774"/>
        </pc:sldMkLst>
      </pc:sldChg>
      <pc:sldChg chg="del">
        <pc:chgData name="悠 黎˙" userId="d19136965a8da83e" providerId="LiveId" clId="{A93B3779-68C3-4CF5-BD1D-56500DB227D2}" dt="2025-03-28T06:33:09.957" v="978" actId="2696"/>
        <pc:sldMkLst>
          <pc:docMk/>
          <pc:sldMk cId="1202485083" sldId="774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0" sldId="775"/>
        </pc:sldMkLst>
      </pc:sldChg>
      <pc:sldChg chg="del">
        <pc:chgData name="悠 黎˙" userId="d19136965a8da83e" providerId="LiveId" clId="{A93B3779-68C3-4CF5-BD1D-56500DB227D2}" dt="2025-03-28T06:33:09.957" v="978" actId="2696"/>
        <pc:sldMkLst>
          <pc:docMk/>
          <pc:sldMk cId="2457135970" sldId="775"/>
        </pc:sldMkLst>
      </pc:sldChg>
      <pc:sldChg chg="modSp del mod">
        <pc:chgData name="悠 黎˙" userId="d19136965a8da83e" providerId="LiveId" clId="{A93B3779-68C3-4CF5-BD1D-56500DB227D2}" dt="2025-03-28T06:32:34.172" v="975" actId="2696"/>
        <pc:sldMkLst>
          <pc:docMk/>
          <pc:sldMk cId="2088807950" sldId="792"/>
        </pc:sldMkLst>
      </pc:sldChg>
      <pc:sldChg chg="del">
        <pc:chgData name="悠 黎˙" userId="d19136965a8da83e" providerId="LiveId" clId="{A93B3779-68C3-4CF5-BD1D-56500DB227D2}" dt="2025-04-28T05:21:53.934" v="1394" actId="2696"/>
        <pc:sldMkLst>
          <pc:docMk/>
          <pc:sldMk cId="3954484893" sldId="79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107746472" sldId="803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170741615" sldId="804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2739539125" sldId="805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393119232" sldId="806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2256474122" sldId="807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4212949176" sldId="808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0" sldId="809"/>
        </pc:sldMkLst>
      </pc:sldChg>
      <pc:sldChg chg="modSp mod">
        <pc:chgData name="悠 黎˙" userId="d19136965a8da83e" providerId="LiveId" clId="{A93B3779-68C3-4CF5-BD1D-56500DB227D2}" dt="2025-04-28T05:18:26.077" v="1369" actId="20577"/>
        <pc:sldMkLst>
          <pc:docMk/>
          <pc:sldMk cId="3339521850" sldId="819"/>
        </pc:sldMkLst>
        <pc:spChg chg="mod">
          <ac:chgData name="悠 黎˙" userId="d19136965a8da83e" providerId="LiveId" clId="{A93B3779-68C3-4CF5-BD1D-56500DB227D2}" dt="2025-04-28T05:18:26.077" v="1369" actId="20577"/>
          <ac:spMkLst>
            <pc:docMk/>
            <pc:sldMk cId="3339521850" sldId="819"/>
            <ac:spMk id="5" creationId="{F1B8E2B4-9497-48CC-9B0A-226706CA4CF6}"/>
          </ac:spMkLst>
        </pc:spChg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799821008" sldId="825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1823431855" sldId="843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132358464" sldId="844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1494093010" sldId="846"/>
        </pc:sldMkLst>
      </pc:sldChg>
      <pc:sldChg chg="add del">
        <pc:chgData name="悠 黎˙" userId="d19136965a8da83e" providerId="LiveId" clId="{A93B3779-68C3-4CF5-BD1D-56500DB227D2}" dt="2025-04-28T05:26:34.123" v="1399"/>
        <pc:sldMkLst>
          <pc:docMk/>
          <pc:sldMk cId="1986155613" sldId="849"/>
        </pc:sldMkLst>
      </pc:sldChg>
      <pc:sldChg chg="del">
        <pc:chgData name="悠 黎˙" userId="d19136965a8da83e" providerId="LiveId" clId="{A93B3779-68C3-4CF5-BD1D-56500DB227D2}" dt="2025-03-28T06:32:34.172" v="975" actId="2696"/>
        <pc:sldMkLst>
          <pc:docMk/>
          <pc:sldMk cId="2069474855" sldId="850"/>
        </pc:sldMkLst>
      </pc:sldChg>
      <pc:sldChg chg="del">
        <pc:chgData name="悠 黎˙" userId="d19136965a8da83e" providerId="LiveId" clId="{A93B3779-68C3-4CF5-BD1D-56500DB227D2}" dt="2025-04-28T05:21:53.934" v="1394" actId="2696"/>
        <pc:sldMkLst>
          <pc:docMk/>
          <pc:sldMk cId="2682677004" sldId="850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4177140522" sldId="850"/>
        </pc:sldMkLst>
      </pc:sldChg>
      <pc:sldChg chg="modSp mod">
        <pc:chgData name="悠 黎˙" userId="d19136965a8da83e" providerId="LiveId" clId="{A93B3779-68C3-4CF5-BD1D-56500DB227D2}" dt="2025-03-28T06:39:20.625" v="1098" actId="20577"/>
        <pc:sldMkLst>
          <pc:docMk/>
          <pc:sldMk cId="1939316744" sldId="866"/>
        </pc:sldMkLst>
        <pc:spChg chg="mod">
          <ac:chgData name="悠 黎˙" userId="d19136965a8da83e" providerId="LiveId" clId="{A93B3779-68C3-4CF5-BD1D-56500DB227D2}" dt="2025-03-28T06:39:20.625" v="1098" actId="20577"/>
          <ac:spMkLst>
            <pc:docMk/>
            <pc:sldMk cId="1939316744" sldId="866"/>
            <ac:spMk id="2" creationId="{4F5DCC71-5BA5-4184-B9F5-99C316F7C606}"/>
          </ac:spMkLst>
        </pc:spChg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1909676618" sldId="869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3138195911" sldId="870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1238823300" sldId="871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2638468145" sldId="87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245055349" sldId="878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170511129" sldId="886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895210322" sldId="887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747300844" sldId="888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818038703" sldId="890"/>
        </pc:sldMkLst>
      </pc:sldChg>
      <pc:sldChg chg="del">
        <pc:chgData name="悠 黎˙" userId="d19136965a8da83e" providerId="LiveId" clId="{A93B3779-68C3-4CF5-BD1D-56500DB227D2}" dt="2025-04-22T03:17:01.655" v="1299" actId="2696"/>
        <pc:sldMkLst>
          <pc:docMk/>
          <pc:sldMk cId="1003596163" sldId="923"/>
        </pc:sldMkLst>
      </pc:sldChg>
      <pc:sldChg chg="modSp del mod">
        <pc:chgData name="悠 黎˙" userId="d19136965a8da83e" providerId="LiveId" clId="{A93B3779-68C3-4CF5-BD1D-56500DB227D2}" dt="2025-04-28T05:32:18.811" v="1434"/>
        <pc:sldMkLst>
          <pc:docMk/>
          <pc:sldMk cId="1458534541" sldId="926"/>
        </pc:sldMkLst>
        <pc:spChg chg="mod">
          <ac:chgData name="悠 黎˙" userId="d19136965a8da83e" providerId="LiveId" clId="{A93B3779-68C3-4CF5-BD1D-56500DB227D2}" dt="2025-04-28T05:32:18.811" v="1434"/>
          <ac:spMkLst>
            <pc:docMk/>
            <pc:sldMk cId="1458534541" sldId="926"/>
            <ac:spMk id="60418" creationId="{655E78A9-6FBD-481A-84C8-52128BB1172C}"/>
          </ac:spMkLst>
        </pc:spChg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046594957" sldId="927"/>
        </pc:sldMkLst>
      </pc:sldChg>
      <pc:sldChg chg="modSp add del mod">
        <pc:chgData name="悠 黎˙" userId="d19136965a8da83e" providerId="LiveId" clId="{A93B3779-68C3-4CF5-BD1D-56500DB227D2}" dt="2025-04-28T05:32:10.871" v="1429"/>
        <pc:sldMkLst>
          <pc:docMk/>
          <pc:sldMk cId="1587622220" sldId="938"/>
        </pc:sldMkLst>
        <pc:spChg chg="mod">
          <ac:chgData name="悠 黎˙" userId="d19136965a8da83e" providerId="LiveId" clId="{A93B3779-68C3-4CF5-BD1D-56500DB227D2}" dt="2025-04-28T05:32:10.871" v="1429"/>
          <ac:spMkLst>
            <pc:docMk/>
            <pc:sldMk cId="1587622220" sldId="938"/>
            <ac:spMk id="2" creationId="{FEB4A645-FAAC-493B-B44D-729AE1D46C2A}"/>
          </ac:spMkLst>
        </pc:spChg>
      </pc:sldChg>
      <pc:sldChg chg="modSp add del mod">
        <pc:chgData name="悠 黎˙" userId="d19136965a8da83e" providerId="LiveId" clId="{A93B3779-68C3-4CF5-BD1D-56500DB227D2}" dt="2025-04-28T05:31:39.757" v="1423" actId="20577"/>
        <pc:sldMkLst>
          <pc:docMk/>
          <pc:sldMk cId="1770625795" sldId="939"/>
        </pc:sldMkLst>
        <pc:spChg chg="mod">
          <ac:chgData name="悠 黎˙" userId="d19136965a8da83e" providerId="LiveId" clId="{A93B3779-68C3-4CF5-BD1D-56500DB227D2}" dt="2025-04-28T05:31:39.757" v="1423" actId="20577"/>
          <ac:spMkLst>
            <pc:docMk/>
            <pc:sldMk cId="1770625795" sldId="939"/>
            <ac:spMk id="2" creationId="{4F5DCC71-5BA5-4184-B9F5-99C316F7C606}"/>
          </ac:spMkLst>
        </pc:spChg>
        <pc:spChg chg="mod">
          <ac:chgData name="悠 黎˙" userId="d19136965a8da83e" providerId="LiveId" clId="{A93B3779-68C3-4CF5-BD1D-56500DB227D2}" dt="2025-04-28T05:31:25.708" v="1420" actId="14100"/>
          <ac:spMkLst>
            <pc:docMk/>
            <pc:sldMk cId="1770625795" sldId="939"/>
            <ac:spMk id="3" creationId="{E565C567-D169-423C-A9BF-56339F8DAAA0}"/>
          </ac:spMkLst>
        </pc:spChg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293966705" sldId="940"/>
        </pc:sldMkLst>
      </pc:sldChg>
      <pc:sldChg chg="modSp add mod">
        <pc:chgData name="悠 黎˙" userId="d19136965a8da83e" providerId="LiveId" clId="{A93B3779-68C3-4CF5-BD1D-56500DB227D2}" dt="2025-04-28T05:26:37.696" v="1400" actId="20577"/>
        <pc:sldMkLst>
          <pc:docMk/>
          <pc:sldMk cId="1077533309" sldId="959"/>
        </pc:sldMkLst>
        <pc:spChg chg="mod">
          <ac:chgData name="悠 黎˙" userId="d19136965a8da83e" providerId="LiveId" clId="{A93B3779-68C3-4CF5-BD1D-56500DB227D2}" dt="2025-04-28T05:26:37.696" v="1400" actId="20577"/>
          <ac:spMkLst>
            <pc:docMk/>
            <pc:sldMk cId="1077533309" sldId="959"/>
            <ac:spMk id="2" creationId="{FEB4A645-FAAC-493B-B44D-729AE1D46C2A}"/>
          </ac:spMkLst>
        </pc:spChg>
      </pc:sldChg>
      <pc:sldChg chg="add del">
        <pc:chgData name="悠 黎˙" userId="d19136965a8da83e" providerId="LiveId" clId="{A93B3779-68C3-4CF5-BD1D-56500DB227D2}" dt="2025-04-28T05:26:34.123" v="1399"/>
        <pc:sldMkLst>
          <pc:docMk/>
          <pc:sldMk cId="2384424471" sldId="962"/>
        </pc:sldMkLst>
      </pc:sldChg>
      <pc:sldChg chg="modSp add del mod">
        <pc:chgData name="悠 黎˙" userId="d19136965a8da83e" providerId="LiveId" clId="{A93B3779-68C3-4CF5-BD1D-56500DB227D2}" dt="2025-04-28T05:26:34.123" v="1399"/>
        <pc:sldMkLst>
          <pc:docMk/>
          <pc:sldMk cId="1414727318" sldId="963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2044914528" sldId="986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1184373892" sldId="987"/>
        </pc:sldMkLst>
      </pc:sldChg>
      <pc:sldChg chg="modSp mod">
        <pc:chgData name="悠 黎˙" userId="d19136965a8da83e" providerId="LiveId" clId="{A93B3779-68C3-4CF5-BD1D-56500DB227D2}" dt="2025-04-28T05:21:42.033" v="1393"/>
        <pc:sldMkLst>
          <pc:docMk/>
          <pc:sldMk cId="4049066879" sldId="1018"/>
        </pc:sldMkLst>
        <pc:spChg chg="mod">
          <ac:chgData name="悠 黎˙" userId="d19136965a8da83e" providerId="LiveId" clId="{A93B3779-68C3-4CF5-BD1D-56500DB227D2}" dt="2025-04-28T05:21:42.033" v="1393"/>
          <ac:spMkLst>
            <pc:docMk/>
            <pc:sldMk cId="4049066879" sldId="1018"/>
            <ac:spMk id="2" creationId="{FEB4A645-FAAC-493B-B44D-729AE1D46C2A}"/>
          </ac:spMkLst>
        </pc:spChg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4101736601" sldId="1018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452386283" sldId="1030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458484659" sldId="1031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136420562" sldId="103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378129589" sldId="1033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2455608260" sldId="1034"/>
        </pc:sldMkLst>
      </pc:sldChg>
      <pc:sldChg chg="del">
        <pc:chgData name="悠 黎˙" userId="d19136965a8da83e" providerId="LiveId" clId="{A93B3779-68C3-4CF5-BD1D-56500DB227D2}" dt="2025-03-28T06:32:19.565" v="974" actId="2696"/>
        <pc:sldMkLst>
          <pc:docMk/>
          <pc:sldMk cId="4278834683" sldId="1036"/>
        </pc:sldMkLst>
      </pc:sldChg>
      <pc:sldChg chg="del">
        <pc:chgData name="悠 黎˙" userId="d19136965a8da83e" providerId="LiveId" clId="{A93B3779-68C3-4CF5-BD1D-56500DB227D2}" dt="2025-03-28T06:32:19.565" v="974" actId="2696"/>
        <pc:sldMkLst>
          <pc:docMk/>
          <pc:sldMk cId="2511009405" sldId="1037"/>
        </pc:sldMkLst>
      </pc:sldChg>
      <pc:sldChg chg="del">
        <pc:chgData name="悠 黎˙" userId="d19136965a8da83e" providerId="LiveId" clId="{A93B3779-68C3-4CF5-BD1D-56500DB227D2}" dt="2025-03-28T06:32:19.565" v="974" actId="2696"/>
        <pc:sldMkLst>
          <pc:docMk/>
          <pc:sldMk cId="268188713" sldId="1038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3336531712" sldId="1039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2746420077" sldId="1040"/>
        </pc:sldMkLst>
      </pc:sldChg>
      <pc:sldChg chg="del">
        <pc:chgData name="悠 黎˙" userId="d19136965a8da83e" providerId="LiveId" clId="{A93B3779-68C3-4CF5-BD1D-56500DB227D2}" dt="2025-03-28T06:32:19.565" v="974" actId="2696"/>
        <pc:sldMkLst>
          <pc:docMk/>
          <pc:sldMk cId="868823395" sldId="1041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1175013752" sldId="1042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772759754" sldId="1043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129096431" sldId="1044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1970580246" sldId="1045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797256668" sldId="1047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621422712" sldId="1048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3473865313" sldId="1049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1923637982" sldId="1050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974160301" sldId="1051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345371923" sldId="105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951557184" sldId="1053"/>
        </pc:sldMkLst>
      </pc:sldChg>
      <pc:sldChg chg="modSp del mod">
        <pc:chgData name="悠 黎˙" userId="d19136965a8da83e" providerId="LiveId" clId="{A93B3779-68C3-4CF5-BD1D-56500DB227D2}" dt="2025-03-28T06:30:45.869" v="970" actId="2696"/>
        <pc:sldMkLst>
          <pc:docMk/>
          <pc:sldMk cId="1600241013" sldId="1054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931399832" sldId="1055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949937022" sldId="1056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937288545" sldId="1057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642666035" sldId="1058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929190262" sldId="1061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124466730" sldId="1063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370994701" sldId="1065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4260325123" sldId="1066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801330045" sldId="1067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404445147" sldId="1068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735795438" sldId="1069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418397870" sldId="1070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70768144" sldId="1071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354578764" sldId="107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509760504" sldId="1073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384316136" sldId="1074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204399430" sldId="1075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365132967" sldId="1076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989600687" sldId="1077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333730740" sldId="1078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592556635" sldId="1079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836999338" sldId="1080"/>
        </pc:sldMkLst>
      </pc:sldChg>
      <pc:sldChg chg="modSp add del mod">
        <pc:chgData name="悠 黎˙" userId="d19136965a8da83e" providerId="LiveId" clId="{A93B3779-68C3-4CF5-BD1D-56500DB227D2}" dt="2025-04-28T05:33:19.090" v="1441"/>
        <pc:sldMkLst>
          <pc:docMk/>
          <pc:sldMk cId="2845385983" sldId="1081"/>
        </pc:sldMkLst>
        <pc:spChg chg="mod">
          <ac:chgData name="悠 黎˙" userId="d19136965a8da83e" providerId="LiveId" clId="{A93B3779-68C3-4CF5-BD1D-56500DB227D2}" dt="2025-04-28T05:33:19.090" v="1441"/>
          <ac:spMkLst>
            <pc:docMk/>
            <pc:sldMk cId="2845385983" sldId="1081"/>
            <ac:spMk id="2" creationId="{F448DC3E-B516-EF17-588D-A2E647379AEE}"/>
          </ac:spMkLst>
        </pc:spChg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2534499092" sldId="108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559884154" sldId="1083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255571898" sldId="1084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617526689" sldId="1085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2358746781" sldId="1086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372814552" sldId="1087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835220205" sldId="1088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1307692936" sldId="1089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73170208" sldId="1090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203758987" sldId="1091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623731123" sldId="109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914227456" sldId="1095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48510216" sldId="1096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195144983" sldId="1097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2022612638" sldId="1103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599011663" sldId="1104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120012653" sldId="1105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01802624" sldId="1106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2634439287" sldId="1109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3572305945" sldId="1110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4288009731" sldId="1111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329308086" sldId="111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105273166" sldId="1113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852861764" sldId="1115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436835499" sldId="1116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353315715" sldId="1117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372882094" sldId="1118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2745582242" sldId="1119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360446509" sldId="1120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3733031670" sldId="1121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3115251605" sldId="1122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573046542" sldId="1123"/>
        </pc:sldMkLst>
      </pc:sldChg>
      <pc:sldChg chg="del">
        <pc:chgData name="悠 黎˙" userId="d19136965a8da83e" providerId="LiveId" clId="{A93B3779-68C3-4CF5-BD1D-56500DB227D2}" dt="2025-03-24T13:57:29.607" v="20" actId="2696"/>
        <pc:sldMkLst>
          <pc:docMk/>
          <pc:sldMk cId="1213555959" sldId="1124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957702946" sldId="1127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1298791644" sldId="1128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2340796345" sldId="1129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4237390365" sldId="1130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197520858" sldId="1131"/>
        </pc:sldMkLst>
      </pc:sldChg>
      <pc:sldChg chg="add del">
        <pc:chgData name="悠 黎˙" userId="d19136965a8da83e" providerId="LiveId" clId="{A93B3779-68C3-4CF5-BD1D-56500DB227D2}" dt="2025-04-28T05:33:11.240" v="1436"/>
        <pc:sldMkLst>
          <pc:docMk/>
          <pc:sldMk cId="2794012543" sldId="1132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1585436402" sldId="1133"/>
        </pc:sldMkLst>
      </pc:sldChg>
      <pc:sldChg chg="modSp mod">
        <pc:chgData name="悠 黎˙" userId="d19136965a8da83e" providerId="LiveId" clId="{A93B3779-68C3-4CF5-BD1D-56500DB227D2}" dt="2025-03-28T06:33:28.191" v="979" actId="20577"/>
        <pc:sldMkLst>
          <pc:docMk/>
          <pc:sldMk cId="2826047966" sldId="1133"/>
        </pc:sldMkLst>
        <pc:spChg chg="mod">
          <ac:chgData name="悠 黎˙" userId="d19136965a8da83e" providerId="LiveId" clId="{A93B3779-68C3-4CF5-BD1D-56500DB227D2}" dt="2025-03-28T06:33:28.191" v="979" actId="20577"/>
          <ac:spMkLst>
            <pc:docMk/>
            <pc:sldMk cId="2826047966" sldId="1133"/>
            <ac:spMk id="2" creationId="{FEB4A645-FAAC-493B-B44D-729AE1D46C2A}"/>
          </ac:spMkLst>
        </pc:spChg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3148078761" sldId="1134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3230109903" sldId="1136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2494998836" sldId="1137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3418989080" sldId="1143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142138993" sldId="1144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1231722928" sldId="1145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245710593" sldId="1146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4123543918" sldId="1147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2640755628" sldId="1148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1841127893" sldId="1149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2179882334" sldId="1150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1453954405" sldId="1151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1604301003" sldId="1152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1860352244" sldId="1153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2454652141" sldId="1154"/>
        </pc:sldMkLst>
      </pc:sldChg>
      <pc:sldChg chg="add">
        <pc:chgData name="悠 黎˙" userId="d19136965a8da83e" providerId="LiveId" clId="{A93B3779-68C3-4CF5-BD1D-56500DB227D2}" dt="2025-04-28T05:20:13.409" v="1370"/>
        <pc:sldMkLst>
          <pc:docMk/>
          <pc:sldMk cId="0" sldId="1155"/>
        </pc:sldMkLst>
      </pc:sldChg>
      <pc:sldChg chg="del">
        <pc:chgData name="悠 黎˙" userId="d19136965a8da83e" providerId="LiveId" clId="{A93B3779-68C3-4CF5-BD1D-56500DB227D2}" dt="2025-03-28T06:33:09.957" v="978" actId="2696"/>
        <pc:sldMkLst>
          <pc:docMk/>
          <pc:sldMk cId="2197819141" sldId="1158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3229785340" sldId="1158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591819714" sldId="1159"/>
        </pc:sldMkLst>
      </pc:sldChg>
      <pc:sldChg chg="del">
        <pc:chgData name="悠 黎˙" userId="d19136965a8da83e" providerId="LiveId" clId="{A93B3779-68C3-4CF5-BD1D-56500DB227D2}" dt="2025-03-28T06:33:09.957" v="978" actId="2696"/>
        <pc:sldMkLst>
          <pc:docMk/>
          <pc:sldMk cId="1166414519" sldId="1159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2329264027" sldId="1161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0" sldId="1163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0" sldId="1164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822638159" sldId="1166"/>
        </pc:sldMkLst>
      </pc:sldChg>
      <pc:sldChg chg="del">
        <pc:chgData name="悠 黎˙" userId="d19136965a8da83e" providerId="LiveId" clId="{A93B3779-68C3-4CF5-BD1D-56500DB227D2}" dt="2025-03-28T06:33:09.957" v="978" actId="2696"/>
        <pc:sldMkLst>
          <pc:docMk/>
          <pc:sldMk cId="1426687341" sldId="1167"/>
        </pc:sldMkLst>
      </pc:sldChg>
      <pc:sldChg chg="del">
        <pc:chgData name="悠 黎˙" userId="d19136965a8da83e" providerId="LiveId" clId="{A93B3779-68C3-4CF5-BD1D-56500DB227D2}" dt="2025-03-28T06:00:43.154" v="664" actId="2696"/>
        <pc:sldMkLst>
          <pc:docMk/>
          <pc:sldMk cId="3890361872" sldId="1167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386898220" sldId="1168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4222650014" sldId="1169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200563142" sldId="1170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124761555" sldId="1171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3998472650" sldId="1172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242696562" sldId="1173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608601828" sldId="1174"/>
        </pc:sldMkLst>
      </pc:sldChg>
      <pc:sldChg chg="del">
        <pc:chgData name="悠 黎˙" userId="d19136965a8da83e" providerId="LiveId" clId="{A93B3779-68C3-4CF5-BD1D-56500DB227D2}" dt="2025-03-24T14:27:31.680" v="425" actId="2696"/>
        <pc:sldMkLst>
          <pc:docMk/>
          <pc:sldMk cId="2678345920" sldId="1175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2515363924" sldId="1176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854109433" sldId="1177"/>
        </pc:sldMkLst>
      </pc:sldChg>
      <pc:sldChg chg="modSp del mod">
        <pc:chgData name="悠 黎˙" userId="d19136965a8da83e" providerId="LiveId" clId="{A93B3779-68C3-4CF5-BD1D-56500DB227D2}" dt="2025-03-28T06:32:19.565" v="974" actId="2696"/>
        <pc:sldMkLst>
          <pc:docMk/>
          <pc:sldMk cId="1492869726" sldId="1178"/>
        </pc:sldMkLst>
      </pc:sldChg>
      <pc:sldChg chg="del">
        <pc:chgData name="悠 黎˙" userId="d19136965a8da83e" providerId="LiveId" clId="{A93B3779-68C3-4CF5-BD1D-56500DB227D2}" dt="2025-03-28T06:32:19.565" v="974" actId="2696"/>
        <pc:sldMkLst>
          <pc:docMk/>
          <pc:sldMk cId="3478960035" sldId="1179"/>
        </pc:sldMkLst>
      </pc:sldChg>
      <pc:sldChg chg="del">
        <pc:chgData name="悠 黎˙" userId="d19136965a8da83e" providerId="LiveId" clId="{A93B3779-68C3-4CF5-BD1D-56500DB227D2}" dt="2025-03-24T14:21:03.259" v="280" actId="2696"/>
        <pc:sldMkLst>
          <pc:docMk/>
          <pc:sldMk cId="2748761229" sldId="1180"/>
        </pc:sldMkLst>
      </pc:sldChg>
      <pc:sldChg chg="del">
        <pc:chgData name="悠 黎˙" userId="d19136965a8da83e" providerId="LiveId" clId="{A93B3779-68C3-4CF5-BD1D-56500DB227D2}" dt="2025-03-24T14:20:28.444" v="279" actId="2696"/>
        <pc:sldMkLst>
          <pc:docMk/>
          <pc:sldMk cId="1021008929" sldId="1181"/>
        </pc:sldMkLst>
      </pc:sldChg>
      <pc:sldChg chg="modSp add del mod">
        <pc:chgData name="悠 黎˙" userId="d19136965a8da83e" providerId="LiveId" clId="{A93B3779-68C3-4CF5-BD1D-56500DB227D2}" dt="2025-03-28T06:36:22.305" v="1046" actId="2696"/>
        <pc:sldMkLst>
          <pc:docMk/>
          <pc:sldMk cId="2037849628" sldId="1182"/>
        </pc:sldMkLst>
      </pc:sldChg>
      <pc:sldChg chg="modSp add del mod">
        <pc:chgData name="悠 黎˙" userId="d19136965a8da83e" providerId="LiveId" clId="{A93B3779-68C3-4CF5-BD1D-56500DB227D2}" dt="2025-03-28T06:36:22.305" v="1046" actId="2696"/>
        <pc:sldMkLst>
          <pc:docMk/>
          <pc:sldMk cId="522131992" sldId="1183"/>
        </pc:sldMkLst>
      </pc:sldChg>
      <pc:sldChg chg="modSp new del mod">
        <pc:chgData name="悠 黎˙" userId="d19136965a8da83e" providerId="LiveId" clId="{A93B3779-68C3-4CF5-BD1D-56500DB227D2}" dt="2025-03-28T06:32:34.172" v="975" actId="2696"/>
        <pc:sldMkLst>
          <pc:docMk/>
          <pc:sldMk cId="441286073" sldId="1184"/>
        </pc:sldMkLst>
      </pc:sldChg>
      <pc:sldChg chg="modSp del mod">
        <pc:chgData name="悠 黎˙" userId="d19136965a8da83e" providerId="LiveId" clId="{A93B3779-68C3-4CF5-BD1D-56500DB227D2}" dt="2025-04-28T05:21:53.934" v="1394" actId="2696"/>
        <pc:sldMkLst>
          <pc:docMk/>
          <pc:sldMk cId="2290173775" sldId="1184"/>
        </pc:sldMkLst>
      </pc:sldChg>
      <pc:sldChg chg="del">
        <pc:chgData name="悠 黎˙" userId="d19136965a8da83e" providerId="LiveId" clId="{A93B3779-68C3-4CF5-BD1D-56500DB227D2}" dt="2025-03-28T06:36:26.073" v="1047" actId="2696"/>
        <pc:sldMkLst>
          <pc:docMk/>
          <pc:sldMk cId="367223112" sldId="1185"/>
        </pc:sldMkLst>
      </pc:sldChg>
      <pc:sldChg chg="del">
        <pc:chgData name="悠 黎˙" userId="d19136965a8da83e" providerId="LiveId" clId="{A93B3779-68C3-4CF5-BD1D-56500DB227D2}" dt="2025-03-28T06:36:22.305" v="1046" actId="2696"/>
        <pc:sldMkLst>
          <pc:docMk/>
          <pc:sldMk cId="4096960861" sldId="1186"/>
        </pc:sldMkLst>
      </pc:sldChg>
      <pc:sldChg chg="modSp del mod">
        <pc:chgData name="悠 黎˙" userId="d19136965a8da83e" providerId="LiveId" clId="{A93B3779-68C3-4CF5-BD1D-56500DB227D2}" dt="2025-03-28T06:31:50.038" v="973" actId="2696"/>
        <pc:sldMkLst>
          <pc:docMk/>
          <pc:sldMk cId="893989237" sldId="1187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982673799" sldId="1188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2630301133" sldId="1189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30904959" sldId="1190"/>
        </pc:sldMkLst>
      </pc:sldChg>
      <pc:sldChg chg="modSp del mod">
        <pc:chgData name="悠 黎˙" userId="d19136965a8da83e" providerId="LiveId" clId="{A93B3779-68C3-4CF5-BD1D-56500DB227D2}" dt="2025-03-28T06:31:45.355" v="972" actId="2696"/>
        <pc:sldMkLst>
          <pc:docMk/>
          <pc:sldMk cId="2797483743" sldId="1191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3040580265" sldId="1192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1140542736" sldId="1193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1518446111" sldId="1194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2632405626" sldId="1195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3462919078" sldId="1196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1444793054" sldId="1197"/>
        </pc:sldMkLst>
      </pc:sldChg>
      <pc:sldChg chg="del">
        <pc:chgData name="悠 黎˙" userId="d19136965a8da83e" providerId="LiveId" clId="{A93B3779-68C3-4CF5-BD1D-56500DB227D2}" dt="2025-04-28T05:32:36.121" v="1435" actId="2696"/>
        <pc:sldMkLst>
          <pc:docMk/>
          <pc:sldMk cId="3878741635" sldId="1198"/>
        </pc:sldMkLst>
      </pc:sldChg>
      <pc:sldChg chg="del">
        <pc:chgData name="悠 黎˙" userId="d19136965a8da83e" providerId="LiveId" clId="{A93B3779-68C3-4CF5-BD1D-56500DB227D2}" dt="2025-03-28T06:31:28.914" v="971" actId="2696"/>
        <pc:sldMkLst>
          <pc:docMk/>
          <pc:sldMk cId="1876104610" sldId="1199"/>
        </pc:sldMkLst>
      </pc:sldChg>
      <pc:sldChg chg="addSp delSp modSp new del mod">
        <pc:chgData name="悠 黎˙" userId="d19136965a8da83e" providerId="LiveId" clId="{A93B3779-68C3-4CF5-BD1D-56500DB227D2}" dt="2025-03-28T06:00:43.154" v="664" actId="2696"/>
        <pc:sldMkLst>
          <pc:docMk/>
          <pc:sldMk cId="387420560" sldId="1200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2319503371" sldId="1201"/>
        </pc:sldMkLst>
      </pc:sldChg>
      <pc:sldChg chg="addSp modSp del mod">
        <pc:chgData name="悠 黎˙" userId="d19136965a8da83e" providerId="LiveId" clId="{A93B3779-68C3-4CF5-BD1D-56500DB227D2}" dt="2025-03-28T06:00:43.154" v="664" actId="2696"/>
        <pc:sldMkLst>
          <pc:docMk/>
          <pc:sldMk cId="2706187485" sldId="1202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1018469902" sldId="1203"/>
        </pc:sldMkLst>
      </pc:sldChg>
      <pc:sldChg chg="delSp modSp del mod">
        <pc:chgData name="悠 黎˙" userId="d19136965a8da83e" providerId="LiveId" clId="{A93B3779-68C3-4CF5-BD1D-56500DB227D2}" dt="2025-03-28T06:00:43.154" v="664" actId="2696"/>
        <pc:sldMkLst>
          <pc:docMk/>
          <pc:sldMk cId="2374638900" sldId="1204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3546204433" sldId="1205"/>
        </pc:sldMkLst>
      </pc:sldChg>
      <pc:sldChg chg="delSp modSp del mod">
        <pc:chgData name="悠 黎˙" userId="d19136965a8da83e" providerId="LiveId" clId="{A93B3779-68C3-4CF5-BD1D-56500DB227D2}" dt="2025-03-28T06:00:43.154" v="664" actId="2696"/>
        <pc:sldMkLst>
          <pc:docMk/>
          <pc:sldMk cId="2910170585" sldId="1206"/>
        </pc:sldMkLst>
      </pc:sldChg>
      <pc:sldChg chg="add del">
        <pc:chgData name="悠 黎˙" userId="d19136965a8da83e" providerId="LiveId" clId="{A93B3779-68C3-4CF5-BD1D-56500DB227D2}" dt="2025-03-24T14:44:38.935" v="509"/>
        <pc:sldMkLst>
          <pc:docMk/>
          <pc:sldMk cId="261447570" sldId="1207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2308544035" sldId="1207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1586296251" sldId="1208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1818703411" sldId="1209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2986607419" sldId="1210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1034702548" sldId="1211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1115257298" sldId="1212"/>
        </pc:sldMkLst>
      </pc:sldChg>
      <pc:sldChg chg="modSp del mod">
        <pc:chgData name="悠 黎˙" userId="d19136965a8da83e" providerId="LiveId" clId="{A93B3779-68C3-4CF5-BD1D-56500DB227D2}" dt="2025-03-28T06:00:43.154" v="664" actId="2696"/>
        <pc:sldMkLst>
          <pc:docMk/>
          <pc:sldMk cId="55152321" sldId="1213"/>
        </pc:sldMkLst>
      </pc:sldChg>
      <pc:sldChg chg="modSp new del mod">
        <pc:chgData name="悠 黎˙" userId="d19136965a8da83e" providerId="LiveId" clId="{A93B3779-68C3-4CF5-BD1D-56500DB227D2}" dt="2025-04-28T05:20:49.587" v="1372" actId="2696"/>
        <pc:sldMkLst>
          <pc:docMk/>
          <pc:sldMk cId="1202110305" sldId="1214"/>
        </pc:sldMkLst>
      </pc:sldChg>
      <pc:sldChg chg="modSp new del mod">
        <pc:chgData name="悠 黎˙" userId="d19136965a8da83e" providerId="LiveId" clId="{A93B3779-68C3-4CF5-BD1D-56500DB227D2}" dt="2025-04-28T05:20:49.587" v="1372" actId="2696"/>
        <pc:sldMkLst>
          <pc:docMk/>
          <pc:sldMk cId="4042138486" sldId="1215"/>
        </pc:sldMkLst>
      </pc:sldChg>
      <pc:sldChg chg="modSp del mod">
        <pc:chgData name="悠 黎˙" userId="d19136965a8da83e" providerId="LiveId" clId="{A93B3779-68C3-4CF5-BD1D-56500DB227D2}" dt="2025-04-28T05:20:49.587" v="1372" actId="2696"/>
        <pc:sldMkLst>
          <pc:docMk/>
          <pc:sldMk cId="113080084" sldId="1216"/>
        </pc:sldMkLst>
      </pc:sldChg>
      <pc:sldChg chg="modSp del mod">
        <pc:chgData name="悠 黎˙" userId="d19136965a8da83e" providerId="LiveId" clId="{A93B3779-68C3-4CF5-BD1D-56500DB227D2}" dt="2025-04-22T03:17:01.655" v="1299" actId="2696"/>
        <pc:sldMkLst>
          <pc:docMk/>
          <pc:sldMk cId="1312591158" sldId="1217"/>
        </pc:sldMkLst>
      </pc:sldChg>
      <pc:sldChg chg="modSp del mod">
        <pc:chgData name="悠 黎˙" userId="d19136965a8da83e" providerId="LiveId" clId="{A93B3779-68C3-4CF5-BD1D-56500DB227D2}" dt="2025-03-28T06:32:34.172" v="975" actId="2696"/>
        <pc:sldMkLst>
          <pc:docMk/>
          <pc:sldMk cId="1639326724" sldId="1218"/>
        </pc:sldMkLst>
      </pc:sldChg>
      <pc:sldChg chg="del">
        <pc:chgData name="悠 黎˙" userId="d19136965a8da83e" providerId="LiveId" clId="{A93B3779-68C3-4CF5-BD1D-56500DB227D2}" dt="2025-04-28T05:21:53.934" v="1394" actId="2696"/>
        <pc:sldMkLst>
          <pc:docMk/>
          <pc:sldMk cId="2779798633" sldId="1218"/>
        </pc:sldMkLst>
      </pc:sldChg>
      <pc:sldChg chg="modSp del mod">
        <pc:chgData name="悠 黎˙" userId="d19136965a8da83e" providerId="LiveId" clId="{A93B3779-68C3-4CF5-BD1D-56500DB227D2}" dt="2025-04-28T05:32:36.121" v="1435" actId="2696"/>
        <pc:sldMkLst>
          <pc:docMk/>
          <pc:sldMk cId="3209491600" sldId="1219"/>
        </pc:sldMkLst>
        <pc:spChg chg="mod">
          <ac:chgData name="悠 黎˙" userId="d19136965a8da83e" providerId="LiveId" clId="{A93B3779-68C3-4CF5-BD1D-56500DB227D2}" dt="2025-03-28T06:36:03.993" v="1045"/>
          <ac:spMkLst>
            <pc:docMk/>
            <pc:sldMk cId="3209491600" sldId="1219"/>
            <ac:spMk id="60418" creationId="{25C762DF-D316-51A3-535A-A425288D7E33}"/>
          </ac:spMkLst>
        </pc:spChg>
      </pc:sldChg>
      <pc:sldChg chg="modSp mod">
        <pc:chgData name="悠 黎˙" userId="d19136965a8da83e" providerId="LiveId" clId="{A93B3779-68C3-4CF5-BD1D-56500DB227D2}" dt="2025-03-28T06:39:14.096" v="1097" actId="20577"/>
        <pc:sldMkLst>
          <pc:docMk/>
          <pc:sldMk cId="3913956173" sldId="1220"/>
        </pc:sldMkLst>
        <pc:spChg chg="mod">
          <ac:chgData name="悠 黎˙" userId="d19136965a8da83e" providerId="LiveId" clId="{A93B3779-68C3-4CF5-BD1D-56500DB227D2}" dt="2025-03-28T06:39:14.096" v="1097" actId="20577"/>
          <ac:spMkLst>
            <pc:docMk/>
            <pc:sldMk cId="3913956173" sldId="1220"/>
            <ac:spMk id="2" creationId="{8EA8CBDA-2EB4-1A0F-4F47-CAE567D57538}"/>
          </ac:spMkLst>
        </pc:spChg>
      </pc:sldChg>
      <pc:sldChg chg="modSp add mod">
        <pc:chgData name="悠 黎˙" userId="d19136965a8da83e" providerId="LiveId" clId="{A93B3779-68C3-4CF5-BD1D-56500DB227D2}" dt="2025-04-28T05:22:50.506" v="1398" actId="14100"/>
        <pc:sldMkLst>
          <pc:docMk/>
          <pc:sldMk cId="3081493888" sldId="1221"/>
        </pc:sldMkLst>
        <pc:spChg chg="mod">
          <ac:chgData name="悠 黎˙" userId="d19136965a8da83e" providerId="LiveId" clId="{A93B3779-68C3-4CF5-BD1D-56500DB227D2}" dt="2025-04-28T05:22:50.506" v="1398" actId="14100"/>
          <ac:spMkLst>
            <pc:docMk/>
            <pc:sldMk cId="3081493888" sldId="1221"/>
            <ac:spMk id="2" creationId="{FEB4A645-FAAC-493B-B44D-729AE1D46C2A}"/>
          </ac:spMkLst>
        </pc:spChg>
      </pc:sldChg>
      <pc:sldChg chg="modSp del mod">
        <pc:chgData name="悠 黎˙" userId="d19136965a8da83e" providerId="LiveId" clId="{A93B3779-68C3-4CF5-BD1D-56500DB227D2}" dt="2025-04-22T03:16:45.148" v="1298" actId="2696"/>
        <pc:sldMkLst>
          <pc:docMk/>
          <pc:sldMk cId="3354338518" sldId="1221"/>
        </pc:sldMkLst>
      </pc:sldChg>
      <pc:sldChg chg="modSp del mod">
        <pc:chgData name="悠 黎˙" userId="d19136965a8da83e" providerId="LiveId" clId="{A93B3779-68C3-4CF5-BD1D-56500DB227D2}" dt="2025-04-28T05:20:49.587" v="1372" actId="2696"/>
        <pc:sldMkLst>
          <pc:docMk/>
          <pc:sldMk cId="1327874519" sldId="1222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1472517433" sldId="1222"/>
        </pc:sldMkLst>
      </pc:sldChg>
      <pc:sldChg chg="modSp del mod">
        <pc:chgData name="悠 黎˙" userId="d19136965a8da83e" providerId="LiveId" clId="{A93B3779-68C3-4CF5-BD1D-56500DB227D2}" dt="2025-04-28T05:20:49.587" v="1372" actId="2696"/>
        <pc:sldMkLst>
          <pc:docMk/>
          <pc:sldMk cId="991322840" sldId="1223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3693288343" sldId="1223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3479733891" sldId="1224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3081279079" sldId="1225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3454826387" sldId="1226"/>
        </pc:sldMkLst>
      </pc:sldChg>
      <pc:sldChg chg="add">
        <pc:chgData name="悠 黎˙" userId="d19136965a8da83e" providerId="LiveId" clId="{A93B3779-68C3-4CF5-BD1D-56500DB227D2}" dt="2025-04-28T05:22:43.472" v="1395"/>
        <pc:sldMkLst>
          <pc:docMk/>
          <pc:sldMk cId="148237048" sldId="1227"/>
        </pc:sldMkLst>
      </pc:sldChg>
      <pc:sldChg chg="add">
        <pc:chgData name="悠 黎˙" userId="d19136965a8da83e" providerId="LiveId" clId="{A93B3779-68C3-4CF5-BD1D-56500DB227D2}" dt="2025-04-28T05:26:34.123" v="1399"/>
        <pc:sldMkLst>
          <pc:docMk/>
          <pc:sldMk cId="4177140522" sldId="1228"/>
        </pc:sldMkLst>
      </pc:sldChg>
      <pc:sldChg chg="add">
        <pc:chgData name="悠 黎˙" userId="d19136965a8da83e" providerId="LiveId" clId="{A93B3779-68C3-4CF5-BD1D-56500DB227D2}" dt="2025-04-28T05:26:34.123" v="1399"/>
        <pc:sldMkLst>
          <pc:docMk/>
          <pc:sldMk cId="3808616595" sldId="1229"/>
        </pc:sldMkLst>
      </pc:sldChg>
      <pc:sldChg chg="add">
        <pc:chgData name="悠 黎˙" userId="d19136965a8da83e" providerId="LiveId" clId="{A93B3779-68C3-4CF5-BD1D-56500DB227D2}" dt="2025-04-28T05:26:34.123" v="1399"/>
        <pc:sldMkLst>
          <pc:docMk/>
          <pc:sldMk cId="790107305" sldId="1230"/>
        </pc:sldMkLst>
      </pc:sldChg>
      <pc:sldMasterChg chg="delSldLayout">
        <pc:chgData name="悠 黎˙" userId="d19136965a8da83e" providerId="LiveId" clId="{A93B3779-68C3-4CF5-BD1D-56500DB227D2}" dt="2025-03-28T06:00:43.154" v="664" actId="2696"/>
        <pc:sldMasterMkLst>
          <pc:docMk/>
          <pc:sldMasterMk cId="4285613026" sldId="2147483660"/>
        </pc:sldMasterMkLst>
        <pc:sldLayoutChg chg="del">
          <pc:chgData name="悠 黎˙" userId="d19136965a8da83e" providerId="LiveId" clId="{A93B3779-68C3-4CF5-BD1D-56500DB227D2}" dt="2025-03-28T06:00:43.154" v="664" actId="2696"/>
          <pc:sldLayoutMkLst>
            <pc:docMk/>
            <pc:sldMasterMk cId="4285613026" sldId="2147483660"/>
            <pc:sldLayoutMk cId="2567756142" sldId="2147483677"/>
          </pc:sldLayoutMkLst>
        </pc:sldLayoutChg>
      </pc:sldMasterChg>
    </pc:docChg>
  </pc:docChgLst>
  <pc:docChgLst>
    <pc:chgData name="悠 黎˙" userId="d19136965a8da83e" providerId="LiveId" clId="{DEB25A37-C96B-48D5-930F-A578B6F1A0F6}"/>
    <pc:docChg chg="modSld">
      <pc:chgData name="悠 黎˙" userId="d19136965a8da83e" providerId="LiveId" clId="{DEB25A37-C96B-48D5-930F-A578B6F1A0F6}" dt="2025-02-25T14:31:02.269" v="28"/>
      <pc:docMkLst>
        <pc:docMk/>
      </pc:docMkLst>
      <pc:sldChg chg="modSp mod">
        <pc:chgData name="悠 黎˙" userId="d19136965a8da83e" providerId="LiveId" clId="{DEB25A37-C96B-48D5-930F-A578B6F1A0F6}" dt="2025-02-25T14:31:02.269" v="28"/>
        <pc:sldMkLst>
          <pc:docMk/>
          <pc:sldMk cId="3339521850" sldId="819"/>
        </pc:sldMkLst>
        <pc:spChg chg="mod">
          <ac:chgData name="悠 黎˙" userId="d19136965a8da83e" providerId="LiveId" clId="{DEB25A37-C96B-48D5-930F-A578B6F1A0F6}" dt="2025-02-25T14:31:02.269" v="28"/>
          <ac:spMkLst>
            <pc:docMk/>
            <pc:sldMk cId="3339521850" sldId="819"/>
            <ac:spMk id="5" creationId="{F1B8E2B4-9497-48CC-9B0A-226706CA4CF6}"/>
          </ac:spMkLst>
        </pc:spChg>
      </pc:sldChg>
    </pc:docChg>
  </pc:docChgLst>
  <pc:docChgLst>
    <pc:chgData name="悠 黎˙" userId="d19136965a8da83e" providerId="LiveId" clId="{9073EC3E-BB42-419F-83CA-5D852996011F}"/>
    <pc:docChg chg="custSel delSld modSld">
      <pc:chgData name="悠 黎˙" userId="d19136965a8da83e" providerId="LiveId" clId="{9073EC3E-BB42-419F-83CA-5D852996011F}" dt="2024-10-04T13:41:34.661" v="213" actId="20577"/>
      <pc:docMkLst>
        <pc:docMk/>
      </pc:docMkLst>
      <pc:sldChg chg="del">
        <pc:chgData name="悠 黎˙" userId="d19136965a8da83e" providerId="LiveId" clId="{9073EC3E-BB42-419F-83CA-5D852996011F}" dt="2024-10-04T13:32:46.433" v="136" actId="2696"/>
        <pc:sldMkLst>
          <pc:docMk/>
          <pc:sldMk cId="0" sldId="274"/>
        </pc:sldMkLst>
      </pc:sldChg>
      <pc:sldChg chg="modSp mod">
        <pc:chgData name="悠 黎˙" userId="d19136965a8da83e" providerId="LiveId" clId="{9073EC3E-BB42-419F-83CA-5D852996011F}" dt="2024-10-04T13:33:01.690" v="143"/>
        <pc:sldMkLst>
          <pc:docMk/>
          <pc:sldMk cId="3155850649" sldId="484"/>
        </pc:sldMkLst>
      </pc:sldChg>
      <pc:sldChg chg="modSp mod">
        <pc:chgData name="悠 黎˙" userId="d19136965a8da83e" providerId="LiveId" clId="{9073EC3E-BB42-419F-83CA-5D852996011F}" dt="2024-10-04T13:25:48.429" v="82"/>
        <pc:sldMkLst>
          <pc:docMk/>
          <pc:sldMk cId="393119232" sldId="806"/>
        </pc:sldMkLst>
      </pc:sldChg>
      <pc:sldChg chg="del">
        <pc:chgData name="悠 黎˙" userId="d19136965a8da83e" providerId="LiveId" clId="{9073EC3E-BB42-419F-83CA-5D852996011F}" dt="2024-10-04T13:24:41.988" v="60" actId="2696"/>
        <pc:sldMkLst>
          <pc:docMk/>
          <pc:sldMk cId="4115067047" sldId="814"/>
        </pc:sldMkLst>
      </pc:sldChg>
      <pc:sldChg chg="del">
        <pc:chgData name="悠 黎˙" userId="d19136965a8da83e" providerId="LiveId" clId="{9073EC3E-BB42-419F-83CA-5D852996011F}" dt="2024-10-04T13:24:41.988" v="60" actId="2696"/>
        <pc:sldMkLst>
          <pc:docMk/>
          <pc:sldMk cId="4242699676" sldId="815"/>
        </pc:sldMkLst>
      </pc:sldChg>
      <pc:sldChg chg="del">
        <pc:chgData name="悠 黎˙" userId="d19136965a8da83e" providerId="LiveId" clId="{9073EC3E-BB42-419F-83CA-5D852996011F}" dt="2024-10-04T13:24:41.988" v="60" actId="2696"/>
        <pc:sldMkLst>
          <pc:docMk/>
          <pc:sldMk cId="3051417584" sldId="816"/>
        </pc:sldMkLst>
      </pc:sldChg>
      <pc:sldChg chg="del">
        <pc:chgData name="悠 黎˙" userId="d19136965a8da83e" providerId="LiveId" clId="{9073EC3E-BB42-419F-83CA-5D852996011F}" dt="2024-10-04T13:24:41.988" v="60" actId="2696"/>
        <pc:sldMkLst>
          <pc:docMk/>
          <pc:sldMk cId="3398270106" sldId="817"/>
        </pc:sldMkLst>
      </pc:sldChg>
      <pc:sldChg chg="modSp mod">
        <pc:chgData name="悠 黎˙" userId="d19136965a8da83e" providerId="LiveId" clId="{9073EC3E-BB42-419F-83CA-5D852996011F}" dt="2024-10-04T13:22:34.693" v="55" actId="20577"/>
        <pc:sldMkLst>
          <pc:docMk/>
          <pc:sldMk cId="3339521850" sldId="819"/>
        </pc:sldMkLst>
      </pc:sldChg>
      <pc:sldChg chg="modSp mod">
        <pc:chgData name="悠 黎˙" userId="d19136965a8da83e" providerId="LiveId" clId="{9073EC3E-BB42-419F-83CA-5D852996011F}" dt="2024-10-04T13:30:17.213" v="128" actId="255"/>
        <pc:sldMkLst>
          <pc:docMk/>
          <pc:sldMk cId="3114850213" sldId="820"/>
        </pc:sldMkLst>
      </pc:sldChg>
      <pc:sldChg chg="modSp mod">
        <pc:chgData name="悠 黎˙" userId="d19136965a8da83e" providerId="LiveId" clId="{9073EC3E-BB42-419F-83CA-5D852996011F}" dt="2024-10-04T13:24:20.157" v="59" actId="207"/>
        <pc:sldMkLst>
          <pc:docMk/>
          <pc:sldMk cId="1896267731" sldId="844"/>
        </pc:sldMkLst>
      </pc:sldChg>
      <pc:sldChg chg="del">
        <pc:chgData name="悠 黎˙" userId="d19136965a8da83e" providerId="LiveId" clId="{9073EC3E-BB42-419F-83CA-5D852996011F}" dt="2024-10-04T13:24:41.988" v="60" actId="2696"/>
        <pc:sldMkLst>
          <pc:docMk/>
          <pc:sldMk cId="2007210279" sldId="873"/>
        </pc:sldMkLst>
      </pc:sldChg>
      <pc:sldChg chg="del">
        <pc:chgData name="悠 黎˙" userId="d19136965a8da83e" providerId="LiveId" clId="{9073EC3E-BB42-419F-83CA-5D852996011F}" dt="2024-10-04T13:24:41.988" v="60" actId="2696"/>
        <pc:sldMkLst>
          <pc:docMk/>
          <pc:sldMk cId="1532225677" sldId="874"/>
        </pc:sldMkLst>
      </pc:sldChg>
      <pc:sldChg chg="del">
        <pc:chgData name="悠 黎˙" userId="d19136965a8da83e" providerId="LiveId" clId="{9073EC3E-BB42-419F-83CA-5D852996011F}" dt="2024-10-04T13:32:46.433" v="136" actId="2696"/>
        <pc:sldMkLst>
          <pc:docMk/>
          <pc:sldMk cId="4286189400" sldId="911"/>
        </pc:sldMkLst>
      </pc:sldChg>
      <pc:sldChg chg="del">
        <pc:chgData name="悠 黎˙" userId="d19136965a8da83e" providerId="LiveId" clId="{9073EC3E-BB42-419F-83CA-5D852996011F}" dt="2024-10-04T13:32:46.433" v="136" actId="2696"/>
        <pc:sldMkLst>
          <pc:docMk/>
          <pc:sldMk cId="2774063900" sldId="912"/>
        </pc:sldMkLst>
      </pc:sldChg>
      <pc:sldChg chg="del">
        <pc:chgData name="悠 黎˙" userId="d19136965a8da83e" providerId="LiveId" clId="{9073EC3E-BB42-419F-83CA-5D852996011F}" dt="2024-10-04T13:32:46.433" v="136" actId="2696"/>
        <pc:sldMkLst>
          <pc:docMk/>
          <pc:sldMk cId="1745332775" sldId="913"/>
        </pc:sldMkLst>
      </pc:sldChg>
      <pc:sldChg chg="modSp mod">
        <pc:chgData name="悠 黎˙" userId="d19136965a8da83e" providerId="LiveId" clId="{9073EC3E-BB42-419F-83CA-5D852996011F}" dt="2024-10-04T13:40:38.867" v="181"/>
        <pc:sldMkLst>
          <pc:docMk/>
          <pc:sldMk cId="2959166276" sldId="931"/>
        </pc:sldMkLst>
      </pc:sldChg>
      <pc:sldChg chg="modSp mod">
        <pc:chgData name="悠 黎˙" userId="d19136965a8da83e" providerId="LiveId" clId="{9073EC3E-BB42-419F-83CA-5D852996011F}" dt="2024-10-04T13:29:53.101" v="114" actId="255"/>
        <pc:sldMkLst>
          <pc:docMk/>
          <pc:sldMk cId="1587622220" sldId="938"/>
        </pc:sldMkLst>
      </pc:sldChg>
      <pc:sldChg chg="modSp mod">
        <pc:chgData name="悠 黎˙" userId="d19136965a8da83e" providerId="LiveId" clId="{9073EC3E-BB42-419F-83CA-5D852996011F}" dt="2024-10-04T13:33:46.348" v="164"/>
        <pc:sldMkLst>
          <pc:docMk/>
          <pc:sldMk cId="3818076381" sldId="945"/>
        </pc:sldMkLst>
      </pc:sldChg>
      <pc:sldChg chg="modSp mod">
        <pc:chgData name="悠 黎˙" userId="d19136965a8da83e" providerId="LiveId" clId="{9073EC3E-BB42-419F-83CA-5D852996011F}" dt="2024-10-04T13:33:14.969" v="149"/>
        <pc:sldMkLst>
          <pc:docMk/>
          <pc:sldMk cId="1248872824" sldId="974"/>
        </pc:sldMkLst>
      </pc:sldChg>
      <pc:sldChg chg="del">
        <pc:chgData name="悠 黎˙" userId="d19136965a8da83e" providerId="LiveId" clId="{9073EC3E-BB42-419F-83CA-5D852996011F}" dt="2024-10-04T13:27:31.678" v="84" actId="2696"/>
        <pc:sldMkLst>
          <pc:docMk/>
          <pc:sldMk cId="3645424527" sldId="996"/>
        </pc:sldMkLst>
      </pc:sldChg>
      <pc:sldChg chg="del">
        <pc:chgData name="悠 黎˙" userId="d19136965a8da83e" providerId="LiveId" clId="{9073EC3E-BB42-419F-83CA-5D852996011F}" dt="2024-10-04T13:27:31.678" v="84" actId="2696"/>
        <pc:sldMkLst>
          <pc:docMk/>
          <pc:sldMk cId="2959673797" sldId="997"/>
        </pc:sldMkLst>
      </pc:sldChg>
      <pc:sldChg chg="modSp mod">
        <pc:chgData name="悠 黎˙" userId="d19136965a8da83e" providerId="LiveId" clId="{9073EC3E-BB42-419F-83CA-5D852996011F}" dt="2024-10-04T13:29:26.076" v="98"/>
        <pc:sldMkLst>
          <pc:docMk/>
          <pc:sldMk cId="4101736601" sldId="1018"/>
        </pc:sldMkLst>
      </pc:sldChg>
      <pc:sldChg chg="del">
        <pc:chgData name="悠 黎˙" userId="d19136965a8da83e" providerId="LiveId" clId="{9073EC3E-BB42-419F-83CA-5D852996011F}" dt="2024-10-04T13:26:45.335" v="83" actId="2696"/>
        <pc:sldMkLst>
          <pc:docMk/>
          <pc:sldMk cId="1694923652" sldId="1030"/>
        </pc:sldMkLst>
      </pc:sldChg>
      <pc:sldChg chg="del">
        <pc:chgData name="悠 黎˙" userId="d19136965a8da83e" providerId="LiveId" clId="{9073EC3E-BB42-419F-83CA-5D852996011F}" dt="2024-10-04T13:26:45.335" v="83" actId="2696"/>
        <pc:sldMkLst>
          <pc:docMk/>
          <pc:sldMk cId="3095616745" sldId="1031"/>
        </pc:sldMkLst>
      </pc:sldChg>
      <pc:sldChg chg="modSp mod">
        <pc:chgData name="悠 黎˙" userId="d19136965a8da83e" providerId="LiveId" clId="{9073EC3E-BB42-419F-83CA-5D852996011F}" dt="2024-10-04T13:41:34.661" v="213" actId="20577"/>
        <pc:sldMkLst>
          <pc:docMk/>
          <pc:sldMk cId="2567490339" sldId="1033"/>
        </pc:sldMkLst>
      </pc:sldChg>
      <pc:sldChg chg="del">
        <pc:chgData name="悠 黎˙" userId="d19136965a8da83e" providerId="LiveId" clId="{9073EC3E-BB42-419F-83CA-5D852996011F}" dt="2024-10-04T13:22:41.535" v="56" actId="2696"/>
        <pc:sldMkLst>
          <pc:docMk/>
          <pc:sldMk cId="1993872389" sldId="1072"/>
        </pc:sldMkLst>
      </pc:sldChg>
    </pc:docChg>
  </pc:docChgLst>
  <pc:docChgLst>
    <pc:chgData name="悠 黎˙" userId="d19136965a8da83e" providerId="LiveId" clId="{077299D2-CEDE-41A6-9DE1-662B44A49638}"/>
    <pc:docChg chg="custSel modSld">
      <pc:chgData name="悠 黎˙" userId="d19136965a8da83e" providerId="LiveId" clId="{077299D2-CEDE-41A6-9DE1-662B44A49638}" dt="2024-10-09T14:56:32.633" v="6"/>
      <pc:docMkLst>
        <pc:docMk/>
      </pc:docMkLst>
      <pc:sldChg chg="delSp modSp mod">
        <pc:chgData name="悠 黎˙" userId="d19136965a8da83e" providerId="LiveId" clId="{077299D2-CEDE-41A6-9DE1-662B44A49638}" dt="2024-10-09T14:56:32.633" v="6"/>
        <pc:sldMkLst>
          <pc:docMk/>
          <pc:sldMk cId="2455608260" sldId="1034"/>
        </pc:sldMkLst>
      </pc:sldChg>
    </pc:docChg>
  </pc:docChgLst>
  <pc:docChgLst>
    <pc:chgData name="悠 黎˙" userId="d19136965a8da83e" providerId="LiveId" clId="{FE270FBC-F51B-443A-AD67-1DFD2A45BEAD}"/>
    <pc:docChg chg="undo redo custSel addSld delSld modSld sldOrd">
      <pc:chgData name="悠 黎˙" userId="d19136965a8da83e" providerId="LiveId" clId="{FE270FBC-F51B-443A-AD67-1DFD2A45BEAD}" dt="2024-11-26T22:36:04.993" v="2155" actId="2696"/>
      <pc:docMkLst>
        <pc:docMk/>
      </pc:docMkLst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259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26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26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264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26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26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267"/>
        </pc:sldMkLst>
      </pc:sldChg>
      <pc:sldChg chg="modSp del mod">
        <pc:chgData name="悠 黎˙" userId="d19136965a8da83e" providerId="LiveId" clId="{FE270FBC-F51B-443A-AD67-1DFD2A45BEAD}" dt="2024-11-20T00:57:01.899" v="1846" actId="2696"/>
        <pc:sldMkLst>
          <pc:docMk/>
          <pc:sldMk cId="0" sldId="278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0" sldId="33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0" sldId="33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438414460" sldId="347"/>
        </pc:sldMkLst>
      </pc:sldChg>
      <pc:sldChg chg="del">
        <pc:chgData name="悠 黎˙" userId="d19136965a8da83e" providerId="LiveId" clId="{FE270FBC-F51B-443A-AD67-1DFD2A45BEAD}" dt="2024-10-24T08:20:52.617" v="1" actId="2696"/>
        <pc:sldMkLst>
          <pc:docMk/>
          <pc:sldMk cId="2338746321" sldId="35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132646711" sldId="353"/>
        </pc:sldMkLst>
      </pc:sldChg>
      <pc:sldChg chg="del">
        <pc:chgData name="悠 黎˙" userId="d19136965a8da83e" providerId="LiveId" clId="{FE270FBC-F51B-443A-AD67-1DFD2A45BEAD}" dt="2024-10-24T08:35:08.830" v="161" actId="2696"/>
        <pc:sldMkLst>
          <pc:docMk/>
          <pc:sldMk cId="4171934096" sldId="35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328509848" sldId="35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4182297091" sldId="360"/>
        </pc:sldMkLst>
      </pc:sldChg>
      <pc:sldChg chg="modSp del mod">
        <pc:chgData name="悠 黎˙" userId="d19136965a8da83e" providerId="LiveId" clId="{FE270FBC-F51B-443A-AD67-1DFD2A45BEAD}" dt="2024-11-20T00:57:01.899" v="1846" actId="2696"/>
        <pc:sldMkLst>
          <pc:docMk/>
          <pc:sldMk cId="3155850649" sldId="48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434134899" sldId="489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717361981" sldId="49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530109770" sldId="490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683956747" sldId="49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979398983" sldId="49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841006740" sldId="497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3485228561" sldId="497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712683368" sldId="498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4130785886" sldId="498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36152441" sldId="499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2104436590" sldId="499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809267503" sldId="51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876347707" sldId="53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904873663" sldId="532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472496633" sldId="53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487196313" sldId="53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944161207" sldId="547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410307438" sldId="548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332796335" sldId="549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829668842" sldId="579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536821063" sldId="58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923063898" sldId="66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561367856" sldId="666"/>
        </pc:sldMkLst>
      </pc:sldChg>
      <pc:sldChg chg="add del">
        <pc:chgData name="悠 黎˙" userId="d19136965a8da83e" providerId="LiveId" clId="{FE270FBC-F51B-443A-AD67-1DFD2A45BEAD}" dt="2024-11-20T00:57:01.899" v="1846" actId="2696"/>
        <pc:sldMkLst>
          <pc:docMk/>
          <pc:sldMk cId="1926059859" sldId="667"/>
        </pc:sldMkLst>
      </pc:sldChg>
      <pc:sldChg chg="modSp add del mod">
        <pc:chgData name="悠 黎˙" userId="d19136965a8da83e" providerId="LiveId" clId="{FE270FBC-F51B-443A-AD67-1DFD2A45BEAD}" dt="2024-11-20T00:57:01.899" v="1846" actId="2696"/>
        <pc:sldMkLst>
          <pc:docMk/>
          <pc:sldMk cId="673849286" sldId="668"/>
        </pc:sldMkLst>
      </pc:sldChg>
      <pc:sldChg chg="modSp del mod">
        <pc:chgData name="悠 黎˙" userId="d19136965a8da83e" providerId="LiveId" clId="{FE270FBC-F51B-443A-AD67-1DFD2A45BEAD}" dt="2024-11-20T00:57:01.899" v="1846" actId="2696"/>
        <pc:sldMkLst>
          <pc:docMk/>
          <pc:sldMk cId="2085346106" sldId="670"/>
        </pc:sldMkLst>
      </pc:sldChg>
      <pc:sldChg chg="del">
        <pc:chgData name="悠 黎˙" userId="d19136965a8da83e" providerId="LiveId" clId="{FE270FBC-F51B-443A-AD67-1DFD2A45BEAD}" dt="2024-10-24T08:47:52.843" v="212" actId="2696"/>
        <pc:sldMkLst>
          <pc:docMk/>
          <pc:sldMk cId="3495974361" sldId="671"/>
        </pc:sldMkLst>
      </pc:sldChg>
      <pc:sldChg chg="del">
        <pc:chgData name="悠 黎˙" userId="d19136965a8da83e" providerId="LiveId" clId="{FE270FBC-F51B-443A-AD67-1DFD2A45BEAD}" dt="2024-10-24T08:47:52.843" v="212" actId="2696"/>
        <pc:sldMkLst>
          <pc:docMk/>
          <pc:sldMk cId="2428922386" sldId="673"/>
        </pc:sldMkLst>
      </pc:sldChg>
      <pc:sldChg chg="del">
        <pc:chgData name="悠 黎˙" userId="d19136965a8da83e" providerId="LiveId" clId="{FE270FBC-F51B-443A-AD67-1DFD2A45BEAD}" dt="2024-10-24T08:47:52.843" v="212" actId="2696"/>
        <pc:sldMkLst>
          <pc:docMk/>
          <pc:sldMk cId="1549226026" sldId="674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517143579" sldId="67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554579572" sldId="67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246716297" sldId="712"/>
        </pc:sldMkLst>
      </pc:sldChg>
      <pc:sldChg chg="add del ord">
        <pc:chgData name="悠 黎˙" userId="d19136965a8da83e" providerId="LiveId" clId="{FE270FBC-F51B-443A-AD67-1DFD2A45BEAD}" dt="2024-11-26T21:43:13.001" v="1940" actId="2696"/>
        <pc:sldMkLst>
          <pc:docMk/>
          <pc:sldMk cId="479082674" sldId="746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1312956382" sldId="747"/>
        </pc:sldMkLst>
      </pc:sldChg>
      <pc:sldChg chg="add del ord">
        <pc:chgData name="悠 黎˙" userId="d19136965a8da83e" providerId="LiveId" clId="{FE270FBC-F51B-443A-AD67-1DFD2A45BEAD}" dt="2024-11-26T21:43:17.761" v="1941" actId="2696"/>
        <pc:sldMkLst>
          <pc:docMk/>
          <pc:sldMk cId="1499246938" sldId="748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3146096935" sldId="749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1495453634" sldId="750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1969024908" sldId="751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3478420296" sldId="753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461284893" sldId="754"/>
        </pc:sldMkLst>
      </pc:sldChg>
      <pc:sldChg chg="delSp modSp mod">
        <pc:chgData name="悠 黎˙" userId="d19136965a8da83e" providerId="LiveId" clId="{FE270FBC-F51B-443A-AD67-1DFD2A45BEAD}" dt="2024-11-19T23:39:25.329" v="1399" actId="20577"/>
        <pc:sldMkLst>
          <pc:docMk/>
          <pc:sldMk cId="3107746472" sldId="803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70741615" sldId="80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739539125" sldId="805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93119232" sldId="80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256474122" sldId="807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4212949176" sldId="808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0" sldId="809"/>
        </pc:sldMkLst>
      </pc:sldChg>
      <pc:sldChg chg="modSp del mod ord">
        <pc:chgData name="悠 黎˙" userId="d19136965a8da83e" providerId="LiveId" clId="{FE270FBC-F51B-443A-AD67-1DFD2A45BEAD}" dt="2024-11-26T21:42:50.358" v="1938"/>
        <pc:sldMkLst>
          <pc:docMk/>
          <pc:sldMk cId="67559725" sldId="811"/>
        </pc:sldMkLst>
      </pc:sldChg>
      <pc:sldChg chg="del ord">
        <pc:chgData name="悠 黎˙" userId="d19136965a8da83e" providerId="LiveId" clId="{FE270FBC-F51B-443A-AD67-1DFD2A45BEAD}" dt="2024-11-26T21:43:04.132" v="1939" actId="2696"/>
        <pc:sldMkLst>
          <pc:docMk/>
          <pc:sldMk cId="2888785636" sldId="814"/>
        </pc:sldMkLst>
      </pc:sldChg>
      <pc:sldChg chg="del">
        <pc:chgData name="悠 黎˙" userId="d19136965a8da83e" providerId="LiveId" clId="{FE270FBC-F51B-443A-AD67-1DFD2A45BEAD}" dt="2024-10-24T08:28:46.478" v="121" actId="2696"/>
        <pc:sldMkLst>
          <pc:docMk/>
          <pc:sldMk cId="4115067047" sldId="814"/>
        </pc:sldMkLst>
      </pc:sldChg>
      <pc:sldChg chg="del ord">
        <pc:chgData name="悠 黎˙" userId="d19136965a8da83e" providerId="LiveId" clId="{FE270FBC-F51B-443A-AD67-1DFD2A45BEAD}" dt="2024-11-26T21:43:04.132" v="1939" actId="2696"/>
        <pc:sldMkLst>
          <pc:docMk/>
          <pc:sldMk cId="3034685570" sldId="815"/>
        </pc:sldMkLst>
      </pc:sldChg>
      <pc:sldChg chg="del">
        <pc:chgData name="悠 黎˙" userId="d19136965a8da83e" providerId="LiveId" clId="{FE270FBC-F51B-443A-AD67-1DFD2A45BEAD}" dt="2024-10-24T08:28:46.478" v="121" actId="2696"/>
        <pc:sldMkLst>
          <pc:docMk/>
          <pc:sldMk cId="4242699676" sldId="815"/>
        </pc:sldMkLst>
      </pc:sldChg>
      <pc:sldChg chg="del">
        <pc:chgData name="悠 黎˙" userId="d19136965a8da83e" providerId="LiveId" clId="{FE270FBC-F51B-443A-AD67-1DFD2A45BEAD}" dt="2024-10-24T08:28:46.478" v="121" actId="2696"/>
        <pc:sldMkLst>
          <pc:docMk/>
          <pc:sldMk cId="3051417584" sldId="816"/>
        </pc:sldMkLst>
      </pc:sldChg>
      <pc:sldChg chg="del ord">
        <pc:chgData name="悠 黎˙" userId="d19136965a8da83e" providerId="LiveId" clId="{FE270FBC-F51B-443A-AD67-1DFD2A45BEAD}" dt="2024-11-26T21:43:04.132" v="1939" actId="2696"/>
        <pc:sldMkLst>
          <pc:docMk/>
          <pc:sldMk cId="3869507250" sldId="816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3102393100" sldId="817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230474980" sldId="817"/>
        </pc:sldMkLst>
      </pc:sldChg>
      <pc:sldChg chg="modSp mod">
        <pc:chgData name="悠 黎˙" userId="d19136965a8da83e" providerId="LiveId" clId="{FE270FBC-F51B-443A-AD67-1DFD2A45BEAD}" dt="2024-11-26T21:41:32.797" v="1936" actId="114"/>
        <pc:sldMkLst>
          <pc:docMk/>
          <pc:sldMk cId="3339521850" sldId="819"/>
        </pc:sldMkLst>
      </pc:sldChg>
      <pc:sldChg chg="modSp del mod">
        <pc:chgData name="悠 黎˙" userId="d19136965a8da83e" providerId="LiveId" clId="{FE270FBC-F51B-443A-AD67-1DFD2A45BEAD}" dt="2024-11-20T00:57:01.899" v="1846" actId="2696"/>
        <pc:sldMkLst>
          <pc:docMk/>
          <pc:sldMk cId="3114850213" sldId="82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4004988861" sldId="822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812484987" sldId="82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267948457" sldId="82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799821008" sldId="82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994894223" sldId="82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449360214" sldId="827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4048237664" sldId="828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371425999" sldId="83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808616595" sldId="831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790107305" sldId="832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071341740" sldId="83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109839365" sldId="83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450677493" sldId="839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538893090" sldId="840"/>
        </pc:sldMkLst>
      </pc:sldChg>
      <pc:sldChg chg="del">
        <pc:chgData name="悠 黎˙" userId="d19136965a8da83e" providerId="LiveId" clId="{FE270FBC-F51B-443A-AD67-1DFD2A45BEAD}" dt="2024-10-24T08:21:39.968" v="2" actId="2696"/>
        <pc:sldMkLst>
          <pc:docMk/>
          <pc:sldMk cId="697180187" sldId="843"/>
        </pc:sldMkLst>
      </pc:sldChg>
      <pc:sldChg chg="del">
        <pc:chgData name="悠 黎˙" userId="d19136965a8da83e" providerId="LiveId" clId="{FE270FBC-F51B-443A-AD67-1DFD2A45BEAD}" dt="2024-10-24T08:22:05.136" v="3" actId="2696"/>
        <pc:sldMkLst>
          <pc:docMk/>
          <pc:sldMk cId="975686272" sldId="84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224958471" sldId="843"/>
        </pc:sldMkLst>
      </pc:sldChg>
      <pc:sldChg chg="del">
        <pc:chgData name="悠 黎˙" userId="d19136965a8da83e" providerId="LiveId" clId="{FE270FBC-F51B-443A-AD67-1DFD2A45BEAD}" dt="2024-10-24T08:22:05.136" v="3" actId="2696"/>
        <pc:sldMkLst>
          <pc:docMk/>
          <pc:sldMk cId="355384122" sldId="844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453289764" sldId="844"/>
        </pc:sldMkLst>
      </pc:sldChg>
      <pc:sldChg chg="del">
        <pc:chgData name="悠 黎˙" userId="d19136965a8da83e" providerId="LiveId" clId="{FE270FBC-F51B-443A-AD67-1DFD2A45BEAD}" dt="2024-10-24T08:21:39.968" v="2" actId="2696"/>
        <pc:sldMkLst>
          <pc:docMk/>
          <pc:sldMk cId="1896267731" sldId="84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986155613" sldId="849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898972437" sldId="849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915508519" sldId="850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4177140522" sldId="850"/>
        </pc:sldMkLst>
      </pc:sldChg>
      <pc:sldChg chg="modSp mod">
        <pc:chgData name="悠 黎˙" userId="d19136965a8da83e" providerId="LiveId" clId="{FE270FBC-F51B-443A-AD67-1DFD2A45BEAD}" dt="2024-11-20T00:57:25.101" v="1872" actId="20577"/>
        <pc:sldMkLst>
          <pc:docMk/>
          <pc:sldMk cId="1939316744" sldId="86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138195911" sldId="870"/>
        </pc:sldMkLst>
      </pc:sldChg>
      <pc:sldChg chg="del">
        <pc:chgData name="悠 黎˙" userId="d19136965a8da83e" providerId="LiveId" clId="{FE270FBC-F51B-443A-AD67-1DFD2A45BEAD}" dt="2024-10-24T08:28:46.478" v="121" actId="2696"/>
        <pc:sldMkLst>
          <pc:docMk/>
          <pc:sldMk cId="2007210279" sldId="873"/>
        </pc:sldMkLst>
      </pc:sldChg>
      <pc:sldChg chg="del ord">
        <pc:chgData name="悠 黎˙" userId="d19136965a8da83e" providerId="LiveId" clId="{FE270FBC-F51B-443A-AD67-1DFD2A45BEAD}" dt="2024-11-26T21:43:04.132" v="1939" actId="2696"/>
        <pc:sldMkLst>
          <pc:docMk/>
          <pc:sldMk cId="2623996182" sldId="873"/>
        </pc:sldMkLst>
      </pc:sldChg>
      <pc:sldChg chg="del">
        <pc:chgData name="悠 黎˙" userId="d19136965a8da83e" providerId="LiveId" clId="{FE270FBC-F51B-443A-AD67-1DFD2A45BEAD}" dt="2024-10-24T08:28:46.478" v="121" actId="2696"/>
        <pc:sldMkLst>
          <pc:docMk/>
          <pc:sldMk cId="1532225677" sldId="874"/>
        </pc:sldMkLst>
      </pc:sldChg>
      <pc:sldChg chg="del ord">
        <pc:chgData name="悠 黎˙" userId="d19136965a8da83e" providerId="LiveId" clId="{FE270FBC-F51B-443A-AD67-1DFD2A45BEAD}" dt="2024-11-26T21:43:04.132" v="1939" actId="2696"/>
        <pc:sldMkLst>
          <pc:docMk/>
          <pc:sldMk cId="2940770297" sldId="87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245055349" sldId="878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170511129" sldId="88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895210322" sldId="887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747300844" sldId="888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818038703" sldId="89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909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0" sldId="910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458534541" sldId="92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046594957" sldId="927"/>
        </pc:sldMkLst>
      </pc:sldChg>
      <pc:sldChg chg="del">
        <pc:chgData name="悠 黎˙" userId="d19136965a8da83e" providerId="LiveId" clId="{FE270FBC-F51B-443A-AD67-1DFD2A45BEAD}" dt="2024-10-24T08:36:44.778" v="164" actId="2696"/>
        <pc:sldMkLst>
          <pc:docMk/>
          <pc:sldMk cId="749787268" sldId="928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242579075" sldId="931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2959166276" sldId="931"/>
        </pc:sldMkLst>
      </pc:sldChg>
      <pc:sldChg chg="del">
        <pc:chgData name="悠 黎˙" userId="d19136965a8da83e" providerId="LiveId" clId="{FE270FBC-F51B-443A-AD67-1DFD2A45BEAD}" dt="2024-10-24T08:34:56.629" v="160" actId="2696"/>
        <pc:sldMkLst>
          <pc:docMk/>
          <pc:sldMk cId="2815312667" sldId="935"/>
        </pc:sldMkLst>
      </pc:sldChg>
      <pc:sldChg chg="del">
        <pc:chgData name="悠 黎˙" userId="d19136965a8da83e" providerId="LiveId" clId="{FE270FBC-F51B-443A-AD67-1DFD2A45BEAD}" dt="2024-10-24T08:20:52.617" v="1" actId="2696"/>
        <pc:sldMkLst>
          <pc:docMk/>
          <pc:sldMk cId="3168103317" sldId="93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4122869851" sldId="935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467420349" sldId="937"/>
        </pc:sldMkLst>
      </pc:sldChg>
      <pc:sldChg chg="modSp del mod ord">
        <pc:chgData name="悠 黎˙" userId="d19136965a8da83e" providerId="LiveId" clId="{FE270FBC-F51B-443A-AD67-1DFD2A45BEAD}" dt="2024-11-26T21:45:19.243" v="1965" actId="20577"/>
        <pc:sldMkLst>
          <pc:docMk/>
          <pc:sldMk cId="1587622220" sldId="938"/>
        </pc:sldMkLst>
      </pc:sldChg>
      <pc:sldChg chg="modSp del mod ord">
        <pc:chgData name="悠 黎˙" userId="d19136965a8da83e" providerId="LiveId" clId="{FE270FBC-F51B-443A-AD67-1DFD2A45BEAD}" dt="2024-11-26T21:44:23.749" v="1955" actId="20577"/>
        <pc:sldMkLst>
          <pc:docMk/>
          <pc:sldMk cId="1770625795" sldId="939"/>
        </pc:sldMkLst>
      </pc:sldChg>
      <pc:sldChg chg="modSp del mod ord">
        <pc:chgData name="悠 黎˙" userId="d19136965a8da83e" providerId="LiveId" clId="{FE270FBC-F51B-443A-AD67-1DFD2A45BEAD}" dt="2024-11-26T21:45:12.110" v="1964" actId="20577"/>
        <pc:sldMkLst>
          <pc:docMk/>
          <pc:sldMk cId="1293966705" sldId="94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040352823" sldId="942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499337531" sldId="94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982822595" sldId="945"/>
        </pc:sldMkLst>
      </pc:sldChg>
      <pc:sldChg chg="add del">
        <pc:chgData name="悠 黎˙" userId="d19136965a8da83e" providerId="LiveId" clId="{FE270FBC-F51B-443A-AD67-1DFD2A45BEAD}" dt="2024-10-24T08:39:35.134" v="203" actId="2696"/>
        <pc:sldMkLst>
          <pc:docMk/>
          <pc:sldMk cId="3818076381" sldId="945"/>
        </pc:sldMkLst>
      </pc:sldChg>
      <pc:sldChg chg="add del">
        <pc:chgData name="悠 黎˙" userId="d19136965a8da83e" providerId="LiveId" clId="{FE270FBC-F51B-443A-AD67-1DFD2A45BEAD}" dt="2024-10-24T08:39:35.134" v="203" actId="2696"/>
        <pc:sldMkLst>
          <pc:docMk/>
          <pc:sldMk cId="114873831" sldId="94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612798149" sldId="946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936164297" sldId="947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645246535" sldId="947"/>
        </pc:sldMkLst>
      </pc:sldChg>
      <pc:sldChg chg="modSp del mod">
        <pc:chgData name="悠 黎˙" userId="d19136965a8da83e" providerId="LiveId" clId="{FE270FBC-F51B-443A-AD67-1DFD2A45BEAD}" dt="2024-11-20T00:57:01.899" v="1846" actId="2696"/>
        <pc:sldMkLst>
          <pc:docMk/>
          <pc:sldMk cId="1077533309" sldId="959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384424471" sldId="962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414727318" sldId="96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641003452" sldId="965"/>
        </pc:sldMkLst>
      </pc:sldChg>
      <pc:sldChg chg="del ord">
        <pc:chgData name="悠 黎˙" userId="d19136965a8da83e" providerId="LiveId" clId="{FE270FBC-F51B-443A-AD67-1DFD2A45BEAD}" dt="2024-11-26T21:42:03.092" v="1937" actId="2696"/>
        <pc:sldMkLst>
          <pc:docMk/>
          <pc:sldMk cId="0" sldId="968"/>
        </pc:sldMkLst>
      </pc:sldChg>
      <pc:sldChg chg="del ord">
        <pc:chgData name="悠 黎˙" userId="d19136965a8da83e" providerId="LiveId" clId="{FE270FBC-F51B-443A-AD67-1DFD2A45BEAD}" dt="2024-11-26T21:42:03.092" v="1937" actId="2696"/>
        <pc:sldMkLst>
          <pc:docMk/>
          <pc:sldMk cId="0" sldId="969"/>
        </pc:sldMkLst>
      </pc:sldChg>
      <pc:sldChg chg="add del">
        <pc:chgData name="悠 黎˙" userId="d19136965a8da83e" providerId="LiveId" clId="{FE270FBC-F51B-443A-AD67-1DFD2A45BEAD}" dt="2024-10-24T08:39:35.134" v="203" actId="2696"/>
        <pc:sldMkLst>
          <pc:docMk/>
          <pc:sldMk cId="1248872824" sldId="974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483790193" sldId="974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118884513" sldId="975"/>
        </pc:sldMkLst>
      </pc:sldChg>
      <pc:sldChg chg="add del">
        <pc:chgData name="悠 黎˙" userId="d19136965a8da83e" providerId="LiveId" clId="{FE270FBC-F51B-443A-AD67-1DFD2A45BEAD}" dt="2024-10-24T08:39:35.134" v="203" actId="2696"/>
        <pc:sldMkLst>
          <pc:docMk/>
          <pc:sldMk cId="2614915138" sldId="975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044914528" sldId="98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184373892" sldId="987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581485909" sldId="99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316164306" sldId="991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742035187" sldId="992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411956246" sldId="993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452521527" sldId="993"/>
        </pc:sldMkLst>
      </pc:sldChg>
      <pc:sldChg chg="add del">
        <pc:chgData name="悠 黎˙" userId="d19136965a8da83e" providerId="LiveId" clId="{FE270FBC-F51B-443A-AD67-1DFD2A45BEAD}" dt="2024-11-19T23:37:57.906" v="1365" actId="2696"/>
        <pc:sldMkLst>
          <pc:docMk/>
          <pc:sldMk cId="2545442928" sldId="994"/>
        </pc:sldMkLst>
      </pc:sldChg>
      <pc:sldChg chg="del">
        <pc:chgData name="悠 黎˙" userId="d19136965a8da83e" providerId="LiveId" clId="{FE270FBC-F51B-443A-AD67-1DFD2A45BEAD}" dt="2024-11-26T21:46:28.070" v="1966" actId="2696"/>
        <pc:sldMkLst>
          <pc:docMk/>
          <pc:sldMk cId="3600748045" sldId="994"/>
        </pc:sldMkLst>
      </pc:sldChg>
      <pc:sldChg chg="del">
        <pc:chgData name="悠 黎˙" userId="d19136965a8da83e" providerId="LiveId" clId="{FE270FBC-F51B-443A-AD67-1DFD2A45BEAD}" dt="2024-11-26T21:46:28.070" v="1966" actId="2696"/>
        <pc:sldMkLst>
          <pc:docMk/>
          <pc:sldMk cId="1953785080" sldId="995"/>
        </pc:sldMkLst>
      </pc:sldChg>
      <pc:sldChg chg="add del">
        <pc:chgData name="悠 黎˙" userId="d19136965a8da83e" providerId="LiveId" clId="{FE270FBC-F51B-443A-AD67-1DFD2A45BEAD}" dt="2024-11-19T23:37:57.906" v="1365" actId="2696"/>
        <pc:sldMkLst>
          <pc:docMk/>
          <pc:sldMk cId="3105437748" sldId="995"/>
        </pc:sldMkLst>
      </pc:sldChg>
      <pc:sldChg chg="modSp del mod ord">
        <pc:chgData name="悠 黎˙" userId="d19136965a8da83e" providerId="LiveId" clId="{FE270FBC-F51B-443A-AD67-1DFD2A45BEAD}" dt="2024-11-26T21:41:32.763" v="1935"/>
        <pc:sldMkLst>
          <pc:docMk/>
          <pc:sldMk cId="1576441658" sldId="1015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194350276" sldId="101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627860211" sldId="1017"/>
        </pc:sldMkLst>
      </pc:sldChg>
      <pc:sldChg chg="modSp del mod ord">
        <pc:chgData name="悠 黎˙" userId="d19136965a8da83e" providerId="LiveId" clId="{FE270FBC-F51B-443A-AD67-1DFD2A45BEAD}" dt="2024-11-26T21:41:32.763" v="1935"/>
        <pc:sldMkLst>
          <pc:docMk/>
          <pc:sldMk cId="4101736601" sldId="1018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418635820" sldId="1019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340801053" sldId="1020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441609110" sldId="1021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245485996" sldId="1022"/>
        </pc:sldMkLst>
      </pc:sldChg>
      <pc:sldChg chg="add del">
        <pc:chgData name="悠 黎˙" userId="d19136965a8da83e" providerId="LiveId" clId="{FE270FBC-F51B-443A-AD67-1DFD2A45BEAD}" dt="2024-10-24T08:30:41.051" v="125" actId="2696"/>
        <pc:sldMkLst>
          <pc:docMk/>
          <pc:sldMk cId="0" sldId="1029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976370211" sldId="1029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452386283" sldId="1030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2004143049" sldId="103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4163948221" sldId="1030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81030417" sldId="1031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093457827" sldId="1031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3619943927" sldId="1031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1559884863" sldId="1032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136420562" sldId="1032"/>
        </pc:sldMkLst>
      </pc:sldChg>
      <pc:sldChg chg="del">
        <pc:chgData name="悠 黎˙" userId="d19136965a8da83e" providerId="LiveId" clId="{FE270FBC-F51B-443A-AD67-1DFD2A45BEAD}" dt="2024-10-24T08:39:35.134" v="203" actId="2696"/>
        <pc:sldMkLst>
          <pc:docMk/>
          <pc:sldMk cId="3762928708" sldId="1032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630346910" sldId="103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567490339" sldId="1033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455608260" sldId="1034"/>
        </pc:sldMkLst>
      </pc:sldChg>
      <pc:sldChg chg="add del ord">
        <pc:chgData name="悠 黎˙" userId="d19136965a8da83e" providerId="LiveId" clId="{FE270FBC-F51B-443A-AD67-1DFD2A45BEAD}" dt="2024-11-26T21:41:32.763" v="1935"/>
        <pc:sldMkLst>
          <pc:docMk/>
          <pc:sldMk cId="3623505564" sldId="1035"/>
        </pc:sldMkLst>
      </pc:sldChg>
      <pc:sldChg chg="del">
        <pc:chgData name="悠 黎˙" userId="d19136965a8da83e" providerId="LiveId" clId="{FE270FBC-F51B-443A-AD67-1DFD2A45BEAD}" dt="2024-10-24T08:41:03.432" v="209" actId="2696"/>
        <pc:sldMkLst>
          <pc:docMk/>
          <pc:sldMk cId="859336059" sldId="1042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708996669" sldId="1042"/>
        </pc:sldMkLst>
      </pc:sldChg>
      <pc:sldChg chg="del">
        <pc:chgData name="悠 黎˙" userId="d19136965a8da83e" providerId="LiveId" clId="{FE270FBC-F51B-443A-AD67-1DFD2A45BEAD}" dt="2024-10-24T08:41:03.432" v="209" actId="2696"/>
        <pc:sldMkLst>
          <pc:docMk/>
          <pc:sldMk cId="1073418010" sldId="1043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2733177978" sldId="1043"/>
        </pc:sldMkLst>
      </pc:sldChg>
      <pc:sldChg chg="del">
        <pc:chgData name="悠 黎˙" userId="d19136965a8da83e" providerId="LiveId" clId="{FE270FBC-F51B-443A-AD67-1DFD2A45BEAD}" dt="2024-10-24T08:25:00.770" v="6" actId="2696"/>
        <pc:sldMkLst>
          <pc:docMk/>
          <pc:sldMk cId="2858319950" sldId="1044"/>
        </pc:sldMkLst>
      </pc:sldChg>
      <pc:sldChg chg="del">
        <pc:chgData name="悠 黎˙" userId="d19136965a8da83e" providerId="LiveId" clId="{FE270FBC-F51B-443A-AD67-1DFD2A45BEAD}" dt="2024-10-24T08:25:00.770" v="6" actId="2696"/>
        <pc:sldMkLst>
          <pc:docMk/>
          <pc:sldMk cId="413157895" sldId="1045"/>
        </pc:sldMkLst>
      </pc:sldChg>
      <pc:sldChg chg="del">
        <pc:chgData name="悠 黎˙" userId="d19136965a8da83e" providerId="LiveId" clId="{FE270FBC-F51B-443A-AD67-1DFD2A45BEAD}" dt="2024-10-24T08:25:00.770" v="6" actId="2696"/>
        <pc:sldMkLst>
          <pc:docMk/>
          <pc:sldMk cId="2613152420" sldId="1046"/>
        </pc:sldMkLst>
      </pc:sldChg>
      <pc:sldChg chg="del">
        <pc:chgData name="悠 黎˙" userId="d19136965a8da83e" providerId="LiveId" clId="{FE270FBC-F51B-443A-AD67-1DFD2A45BEAD}" dt="2024-10-24T08:25:00.770" v="6" actId="2696"/>
        <pc:sldMkLst>
          <pc:docMk/>
          <pc:sldMk cId="2882358741" sldId="1047"/>
        </pc:sldMkLst>
      </pc:sldChg>
      <pc:sldChg chg="del">
        <pc:chgData name="悠 黎˙" userId="d19136965a8da83e" providerId="LiveId" clId="{FE270FBC-F51B-443A-AD67-1DFD2A45BEAD}" dt="2024-10-24T08:25:00.770" v="6" actId="2696"/>
        <pc:sldMkLst>
          <pc:docMk/>
          <pc:sldMk cId="2717900522" sldId="1048"/>
        </pc:sldMkLst>
      </pc:sldChg>
      <pc:sldChg chg="del ord">
        <pc:chgData name="悠 黎˙" userId="d19136965a8da83e" providerId="LiveId" clId="{FE270FBC-F51B-443A-AD67-1DFD2A45BEAD}" dt="2024-11-26T21:43:04.132" v="1939" actId="2696"/>
        <pc:sldMkLst>
          <pc:docMk/>
          <pc:sldMk cId="3341377163" sldId="1049"/>
        </pc:sldMkLst>
      </pc:sldChg>
      <pc:sldChg chg="del">
        <pc:chgData name="悠 黎˙" userId="d19136965a8da83e" providerId="LiveId" clId="{FE270FBC-F51B-443A-AD67-1DFD2A45BEAD}" dt="2024-10-24T08:28:46.478" v="121" actId="2696"/>
        <pc:sldMkLst>
          <pc:docMk/>
          <pc:sldMk cId="3398270106" sldId="1049"/>
        </pc:sldMkLst>
      </pc:sldChg>
      <pc:sldChg chg="modSp del mod">
        <pc:chgData name="悠 黎˙" userId="d19136965a8da83e" providerId="LiveId" clId="{FE270FBC-F51B-443A-AD67-1DFD2A45BEAD}" dt="2024-10-24T08:28:46.478" v="121" actId="2696"/>
        <pc:sldMkLst>
          <pc:docMk/>
          <pc:sldMk cId="18867126" sldId="1050"/>
        </pc:sldMkLst>
      </pc:sldChg>
      <pc:sldChg chg="modSp del mod">
        <pc:chgData name="悠 黎˙" userId="d19136965a8da83e" providerId="LiveId" clId="{FE270FBC-F51B-443A-AD67-1DFD2A45BEAD}" dt="2024-11-20T00:57:01.899" v="1846" actId="2696"/>
        <pc:sldMkLst>
          <pc:docMk/>
          <pc:sldMk cId="134165300" sldId="1050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974160301" sldId="1051"/>
        </pc:sldMkLst>
      </pc:sldChg>
      <pc:sldChg chg="modSp del mod">
        <pc:chgData name="悠 黎˙" userId="d19136965a8da83e" providerId="LiveId" clId="{FE270FBC-F51B-443A-AD67-1DFD2A45BEAD}" dt="2024-11-20T00:57:01.899" v="1846" actId="2696"/>
        <pc:sldMkLst>
          <pc:docMk/>
          <pc:sldMk cId="3127827267" sldId="1051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68309339" sldId="1052"/>
        </pc:sldMkLst>
      </pc:sldChg>
      <pc:sldChg chg="add del">
        <pc:chgData name="悠 黎˙" userId="d19136965a8da83e" providerId="LiveId" clId="{FE270FBC-F51B-443A-AD67-1DFD2A45BEAD}" dt="2024-11-20T00:57:01.899" v="1846" actId="2696"/>
        <pc:sldMkLst>
          <pc:docMk/>
          <pc:sldMk cId="1224916286" sldId="1052"/>
        </pc:sldMkLst>
      </pc:sldChg>
      <pc:sldChg chg="add del">
        <pc:chgData name="悠 黎˙" userId="d19136965a8da83e" providerId="LiveId" clId="{FE270FBC-F51B-443A-AD67-1DFD2A45BEAD}" dt="2024-11-20T00:57:01.899" v="1846" actId="2696"/>
        <pc:sldMkLst>
          <pc:docMk/>
          <pc:sldMk cId="976370211" sldId="1053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951557184" sldId="1053"/>
        </pc:sldMkLst>
      </pc:sldChg>
      <pc:sldChg chg="del">
        <pc:chgData name="悠 黎˙" userId="d19136965a8da83e" providerId="LiveId" clId="{FE270FBC-F51B-443A-AD67-1DFD2A45BEAD}" dt="2024-11-26T21:46:28.070" v="1966" actId="2696"/>
        <pc:sldMkLst>
          <pc:docMk/>
          <pc:sldMk cId="3380065024" sldId="1054"/>
        </pc:sldMkLst>
      </pc:sldChg>
      <pc:sldChg chg="add del">
        <pc:chgData name="悠 黎˙" userId="d19136965a8da83e" providerId="LiveId" clId="{FE270FBC-F51B-443A-AD67-1DFD2A45BEAD}" dt="2024-11-19T23:37:57.906" v="1365" actId="2696"/>
        <pc:sldMkLst>
          <pc:docMk/>
          <pc:sldMk cId="3452521527" sldId="105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931399832" sldId="1055"/>
        </pc:sldMkLst>
      </pc:sldChg>
      <pc:sldChg chg="modSp add del mod">
        <pc:chgData name="悠 黎˙" userId="d19136965a8da83e" providerId="LiveId" clId="{FE270FBC-F51B-443A-AD67-1DFD2A45BEAD}" dt="2024-11-20T00:57:01.899" v="1846" actId="2696"/>
        <pc:sldMkLst>
          <pc:docMk/>
          <pc:sldMk cId="1364402692" sldId="1055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949937022" sldId="105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284625916" sldId="1056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489604043" sldId="1057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937288545" sldId="1057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642666035" sldId="1058"/>
        </pc:sldMkLst>
      </pc:sldChg>
      <pc:sldChg chg="del">
        <pc:chgData name="悠 黎˙" userId="d19136965a8da83e" providerId="LiveId" clId="{FE270FBC-F51B-443A-AD67-1DFD2A45BEAD}" dt="2024-11-20T00:57:01.899" v="1846" actId="2696"/>
        <pc:sldMkLst>
          <pc:docMk/>
          <pc:sldMk cId="3654722214" sldId="1058"/>
        </pc:sldMkLst>
      </pc:sldChg>
      <pc:sldChg chg="del">
        <pc:chgData name="悠 黎˙" userId="d19136965a8da83e" providerId="LiveId" clId="{FE270FBC-F51B-443A-AD67-1DFD2A45BEAD}" dt="2024-10-24T08:47:31.706" v="211" actId="2696"/>
        <pc:sldMkLst>
          <pc:docMk/>
          <pc:sldMk cId="3137183824" sldId="1059"/>
        </pc:sldMkLst>
      </pc:sldChg>
      <pc:sldChg chg="modSp del mod">
        <pc:chgData name="悠 黎˙" userId="d19136965a8da83e" providerId="LiveId" clId="{FE270FBC-F51B-443A-AD67-1DFD2A45BEAD}" dt="2024-11-19T22:40:49.169" v="979" actId="2696"/>
        <pc:sldMkLst>
          <pc:docMk/>
          <pc:sldMk cId="3748696633" sldId="1059"/>
        </pc:sldMkLst>
      </pc:sldChg>
      <pc:sldChg chg="modSp del mod">
        <pc:chgData name="悠 黎˙" userId="d19136965a8da83e" providerId="LiveId" clId="{FE270FBC-F51B-443A-AD67-1DFD2A45BEAD}" dt="2024-11-19T22:17:40.229" v="734" actId="2696"/>
        <pc:sldMkLst>
          <pc:docMk/>
          <pc:sldMk cId="2735535621" sldId="1060"/>
        </pc:sldMkLst>
      </pc:sldChg>
      <pc:sldChg chg="modSp new mod">
        <pc:chgData name="悠 黎˙" userId="d19136965a8da83e" providerId="LiveId" clId="{FE270FBC-F51B-443A-AD67-1DFD2A45BEAD}" dt="2024-11-19T21:48:09.539" v="394" actId="207"/>
        <pc:sldMkLst>
          <pc:docMk/>
          <pc:sldMk cId="929190262" sldId="1061"/>
        </pc:sldMkLst>
      </pc:sldChg>
      <pc:sldChg chg="modSp del mod">
        <pc:chgData name="悠 黎˙" userId="d19136965a8da83e" providerId="LiveId" clId="{FE270FBC-F51B-443A-AD67-1DFD2A45BEAD}" dt="2024-11-19T22:09:43.548" v="681" actId="2696"/>
        <pc:sldMkLst>
          <pc:docMk/>
          <pc:sldMk cId="1638459037" sldId="1062"/>
        </pc:sldMkLst>
      </pc:sldChg>
      <pc:sldChg chg="modSp new mod">
        <pc:chgData name="悠 黎˙" userId="d19136965a8da83e" providerId="LiveId" clId="{FE270FBC-F51B-443A-AD67-1DFD2A45BEAD}" dt="2024-11-19T22:15:12.401" v="713" actId="207"/>
        <pc:sldMkLst>
          <pc:docMk/>
          <pc:sldMk cId="1124466730" sldId="1063"/>
        </pc:sldMkLst>
      </pc:sldChg>
      <pc:sldChg chg="modSp new del mod">
        <pc:chgData name="悠 黎˙" userId="d19136965a8da83e" providerId="LiveId" clId="{FE270FBC-F51B-443A-AD67-1DFD2A45BEAD}" dt="2024-11-19T22:15:27.123" v="714" actId="2696"/>
        <pc:sldMkLst>
          <pc:docMk/>
          <pc:sldMk cId="775567349" sldId="1064"/>
        </pc:sldMkLst>
      </pc:sldChg>
      <pc:sldChg chg="modSp new mod">
        <pc:chgData name="悠 黎˙" userId="d19136965a8da83e" providerId="LiveId" clId="{FE270FBC-F51B-443A-AD67-1DFD2A45BEAD}" dt="2024-11-19T22:17:26.915" v="733" actId="255"/>
        <pc:sldMkLst>
          <pc:docMk/>
          <pc:sldMk cId="2370994701" sldId="1065"/>
        </pc:sldMkLst>
      </pc:sldChg>
      <pc:sldChg chg="modSp new del mod">
        <pc:chgData name="悠 黎˙" userId="d19136965a8da83e" providerId="LiveId" clId="{FE270FBC-F51B-443A-AD67-1DFD2A45BEAD}" dt="2024-11-19T21:56:17.982" v="443" actId="2696"/>
        <pc:sldMkLst>
          <pc:docMk/>
          <pc:sldMk cId="2946399488" sldId="1066"/>
        </pc:sldMkLst>
      </pc:sldChg>
      <pc:sldChg chg="modSp new del mod">
        <pc:chgData name="悠 黎˙" userId="d19136965a8da83e" providerId="LiveId" clId="{FE270FBC-F51B-443A-AD67-1DFD2A45BEAD}" dt="2024-11-19T21:54:47.581" v="437" actId="2696"/>
        <pc:sldMkLst>
          <pc:docMk/>
          <pc:sldMk cId="3638320167" sldId="1066"/>
        </pc:sldMkLst>
      </pc:sldChg>
      <pc:sldChg chg="modSp new mod">
        <pc:chgData name="悠 黎˙" userId="d19136965a8da83e" providerId="LiveId" clId="{FE270FBC-F51B-443A-AD67-1DFD2A45BEAD}" dt="2024-11-19T22:09:59.028" v="683" actId="255"/>
        <pc:sldMkLst>
          <pc:docMk/>
          <pc:sldMk cId="4260325123" sldId="1066"/>
        </pc:sldMkLst>
      </pc:sldChg>
      <pc:sldChg chg="modSp new mod">
        <pc:chgData name="悠 黎˙" userId="d19136965a8da83e" providerId="LiveId" clId="{FE270FBC-F51B-443A-AD67-1DFD2A45BEAD}" dt="2024-11-19T22:12:33.234" v="700" actId="14100"/>
        <pc:sldMkLst>
          <pc:docMk/>
          <pc:sldMk cId="3801330045" sldId="1067"/>
        </pc:sldMkLst>
      </pc:sldChg>
      <pc:sldChg chg="del">
        <pc:chgData name="悠 黎˙" userId="d19136965a8da83e" providerId="LiveId" clId="{FE270FBC-F51B-443A-AD67-1DFD2A45BEAD}" dt="2024-11-19T22:00:20.157" v="450" actId="2696"/>
        <pc:sldMkLst>
          <pc:docMk/>
          <pc:sldMk cId="2238552386" sldId="1068"/>
        </pc:sldMkLst>
      </pc:sldChg>
      <pc:sldChg chg="modSp mod">
        <pc:chgData name="悠 黎˙" userId="d19136965a8da83e" providerId="LiveId" clId="{FE270FBC-F51B-443A-AD67-1DFD2A45BEAD}" dt="2024-11-19T22:00:39.734" v="451" actId="20577"/>
        <pc:sldMkLst>
          <pc:docMk/>
          <pc:sldMk cId="3404445147" sldId="1068"/>
        </pc:sldMkLst>
      </pc:sldChg>
      <pc:sldChg chg="modSp mod">
        <pc:chgData name="悠 黎˙" userId="d19136965a8da83e" providerId="LiveId" clId="{FE270FBC-F51B-443A-AD67-1DFD2A45BEAD}" dt="2024-11-19T22:05:30.432" v="563" actId="20577"/>
        <pc:sldMkLst>
          <pc:docMk/>
          <pc:sldMk cId="1735795438" sldId="1069"/>
        </pc:sldMkLst>
      </pc:sldChg>
      <pc:sldChg chg="new del">
        <pc:chgData name="悠 黎˙" userId="d19136965a8da83e" providerId="LiveId" clId="{FE270FBC-F51B-443A-AD67-1DFD2A45BEAD}" dt="2024-11-19T22:06:13.027" v="565" actId="680"/>
        <pc:sldMkLst>
          <pc:docMk/>
          <pc:sldMk cId="206734297" sldId="1070"/>
        </pc:sldMkLst>
      </pc:sldChg>
      <pc:sldChg chg="modSp mod">
        <pc:chgData name="悠 黎˙" userId="d19136965a8da83e" providerId="LiveId" clId="{FE270FBC-F51B-443A-AD67-1DFD2A45BEAD}" dt="2024-11-19T22:06:52.104" v="592"/>
        <pc:sldMkLst>
          <pc:docMk/>
          <pc:sldMk cId="1418397870" sldId="1070"/>
        </pc:sldMkLst>
      </pc:sldChg>
      <pc:sldChg chg="modSp mod">
        <pc:chgData name="悠 黎˙" userId="d19136965a8da83e" providerId="LiveId" clId="{FE270FBC-F51B-443A-AD67-1DFD2A45BEAD}" dt="2024-11-19T22:08:56.952" v="677"/>
        <pc:sldMkLst>
          <pc:docMk/>
          <pc:sldMk cId="270768144" sldId="1071"/>
        </pc:sldMkLst>
      </pc:sldChg>
      <pc:sldChg chg="modSp del mod">
        <pc:chgData name="悠 黎˙" userId="d19136965a8da83e" providerId="LiveId" clId="{FE270FBC-F51B-443A-AD67-1DFD2A45BEAD}" dt="2024-11-19T22:08:32.053" v="666" actId="2696"/>
        <pc:sldMkLst>
          <pc:docMk/>
          <pc:sldMk cId="1330175290" sldId="1072"/>
        </pc:sldMkLst>
      </pc:sldChg>
      <pc:sldChg chg="modSp mod">
        <pc:chgData name="悠 黎˙" userId="d19136965a8da83e" providerId="LiveId" clId="{FE270FBC-F51B-443A-AD67-1DFD2A45BEAD}" dt="2024-11-19T22:18:29.869" v="760"/>
        <pc:sldMkLst>
          <pc:docMk/>
          <pc:sldMk cId="3354578764" sldId="1072"/>
        </pc:sldMkLst>
      </pc:sldChg>
      <pc:sldChg chg="modSp mod">
        <pc:chgData name="悠 黎˙" userId="d19136965a8da83e" providerId="LiveId" clId="{FE270FBC-F51B-443A-AD67-1DFD2A45BEAD}" dt="2024-11-19T22:20:08.231" v="809" actId="20577"/>
        <pc:sldMkLst>
          <pc:docMk/>
          <pc:sldMk cId="3509760504" sldId="1073"/>
        </pc:sldMkLst>
      </pc:sldChg>
      <pc:sldChg chg="modSp new mod">
        <pc:chgData name="悠 黎˙" userId="d19136965a8da83e" providerId="LiveId" clId="{FE270FBC-F51B-443A-AD67-1DFD2A45BEAD}" dt="2024-11-19T22:21:03.710" v="816" actId="20577"/>
        <pc:sldMkLst>
          <pc:docMk/>
          <pc:sldMk cId="1384316136" sldId="1074"/>
        </pc:sldMkLst>
      </pc:sldChg>
      <pc:sldChg chg="modSp new mod">
        <pc:chgData name="悠 黎˙" userId="d19136965a8da83e" providerId="LiveId" clId="{FE270FBC-F51B-443A-AD67-1DFD2A45BEAD}" dt="2024-11-19T22:24:14.993" v="826" actId="14100"/>
        <pc:sldMkLst>
          <pc:docMk/>
          <pc:sldMk cId="1204399430" sldId="1075"/>
        </pc:sldMkLst>
      </pc:sldChg>
      <pc:sldChg chg="modSp new mod">
        <pc:chgData name="悠 黎˙" userId="d19136965a8da83e" providerId="LiveId" clId="{FE270FBC-F51B-443A-AD67-1DFD2A45BEAD}" dt="2024-11-19T22:29:37.529" v="882" actId="20577"/>
        <pc:sldMkLst>
          <pc:docMk/>
          <pc:sldMk cId="1365132967" sldId="1076"/>
        </pc:sldMkLst>
      </pc:sldChg>
      <pc:sldChg chg="modSp new mod">
        <pc:chgData name="悠 黎˙" userId="d19136965a8da83e" providerId="LiveId" clId="{FE270FBC-F51B-443A-AD67-1DFD2A45BEAD}" dt="2024-11-19T22:32:11.135" v="899" actId="207"/>
        <pc:sldMkLst>
          <pc:docMk/>
          <pc:sldMk cId="2989600687" sldId="1077"/>
        </pc:sldMkLst>
      </pc:sldChg>
      <pc:sldChg chg="modSp new mod">
        <pc:chgData name="悠 黎˙" userId="d19136965a8da83e" providerId="LiveId" clId="{FE270FBC-F51B-443A-AD67-1DFD2A45BEAD}" dt="2024-11-19T22:34:11.717" v="913" actId="207"/>
        <pc:sldMkLst>
          <pc:docMk/>
          <pc:sldMk cId="2333730740" sldId="1078"/>
        </pc:sldMkLst>
      </pc:sldChg>
      <pc:sldChg chg="modSp new mod">
        <pc:chgData name="悠 黎˙" userId="d19136965a8da83e" providerId="LiveId" clId="{FE270FBC-F51B-443A-AD67-1DFD2A45BEAD}" dt="2024-11-19T22:38:16.525" v="932" actId="20577"/>
        <pc:sldMkLst>
          <pc:docMk/>
          <pc:sldMk cId="3592556635" sldId="1079"/>
        </pc:sldMkLst>
      </pc:sldChg>
      <pc:sldChg chg="modSp new mod">
        <pc:chgData name="悠 黎˙" userId="d19136965a8da83e" providerId="LiveId" clId="{FE270FBC-F51B-443A-AD67-1DFD2A45BEAD}" dt="2024-11-19T22:40:45.523" v="978" actId="207"/>
        <pc:sldMkLst>
          <pc:docMk/>
          <pc:sldMk cId="3836999338" sldId="1080"/>
        </pc:sldMkLst>
      </pc:sldChg>
      <pc:sldChg chg="addSp modSp mod">
        <pc:chgData name="悠 黎˙" userId="d19136965a8da83e" providerId="LiveId" clId="{FE270FBC-F51B-443A-AD67-1DFD2A45BEAD}" dt="2024-11-19T23:44:00.906" v="1427" actId="1076"/>
        <pc:sldMkLst>
          <pc:docMk/>
          <pc:sldMk cId="2845385983" sldId="1081"/>
        </pc:sldMkLst>
      </pc:sldChg>
      <pc:sldChg chg="modSp new mod">
        <pc:chgData name="悠 黎˙" userId="d19136965a8da83e" providerId="LiveId" clId="{FE270FBC-F51B-443A-AD67-1DFD2A45BEAD}" dt="2024-11-19T23:42:37.404" v="1421" actId="207"/>
        <pc:sldMkLst>
          <pc:docMk/>
          <pc:sldMk cId="2534499092" sldId="1082"/>
        </pc:sldMkLst>
      </pc:sldChg>
      <pc:sldChg chg="addSp delSp modSp new mod">
        <pc:chgData name="悠 黎˙" userId="d19136965a8da83e" providerId="LiveId" clId="{FE270FBC-F51B-443A-AD67-1DFD2A45BEAD}" dt="2024-11-19T22:44:31.960" v="1020" actId="1076"/>
        <pc:sldMkLst>
          <pc:docMk/>
          <pc:sldMk cId="3559884154" sldId="1083"/>
        </pc:sldMkLst>
      </pc:sldChg>
      <pc:sldChg chg="modSp new mod">
        <pc:chgData name="悠 黎˙" userId="d19136965a8da83e" providerId="LiveId" clId="{FE270FBC-F51B-443A-AD67-1DFD2A45BEAD}" dt="2024-11-19T22:49:55.886" v="1031" actId="14100"/>
        <pc:sldMkLst>
          <pc:docMk/>
          <pc:sldMk cId="2255571898" sldId="1084"/>
        </pc:sldMkLst>
      </pc:sldChg>
      <pc:sldChg chg="modSp new mod">
        <pc:chgData name="悠 黎˙" userId="d19136965a8da83e" providerId="LiveId" clId="{FE270FBC-F51B-443A-AD67-1DFD2A45BEAD}" dt="2024-11-19T22:52:04.033" v="1042" actId="255"/>
        <pc:sldMkLst>
          <pc:docMk/>
          <pc:sldMk cId="2617526689" sldId="1085"/>
        </pc:sldMkLst>
      </pc:sldChg>
      <pc:sldChg chg="addSp delSp modSp mod">
        <pc:chgData name="悠 黎˙" userId="d19136965a8da83e" providerId="LiveId" clId="{FE270FBC-F51B-443A-AD67-1DFD2A45BEAD}" dt="2024-11-19T23:05:52.260" v="1128" actId="1076"/>
        <pc:sldMkLst>
          <pc:docMk/>
          <pc:sldMk cId="2358746781" sldId="1086"/>
        </pc:sldMkLst>
      </pc:sldChg>
      <pc:sldChg chg="modSp new mod">
        <pc:chgData name="悠 黎˙" userId="d19136965a8da83e" providerId="LiveId" clId="{FE270FBC-F51B-443A-AD67-1DFD2A45BEAD}" dt="2024-11-19T22:58:10.881" v="1084" actId="27636"/>
        <pc:sldMkLst>
          <pc:docMk/>
          <pc:sldMk cId="3372814552" sldId="1087"/>
        </pc:sldMkLst>
      </pc:sldChg>
      <pc:sldChg chg="modSp new mod">
        <pc:chgData name="悠 黎˙" userId="d19136965a8da83e" providerId="LiveId" clId="{FE270FBC-F51B-443A-AD67-1DFD2A45BEAD}" dt="2024-11-19T23:03:30.806" v="1113" actId="14100"/>
        <pc:sldMkLst>
          <pc:docMk/>
          <pc:sldMk cId="835220205" sldId="1088"/>
        </pc:sldMkLst>
      </pc:sldChg>
      <pc:sldChg chg="addSp delSp modSp new mod">
        <pc:chgData name="悠 黎˙" userId="d19136965a8da83e" providerId="LiveId" clId="{FE270FBC-F51B-443A-AD67-1DFD2A45BEAD}" dt="2024-11-19T23:09:16.140" v="1141"/>
        <pc:sldMkLst>
          <pc:docMk/>
          <pc:sldMk cId="1307692936" sldId="1089"/>
        </pc:sldMkLst>
      </pc:sldChg>
      <pc:sldChg chg="addSp delSp modSp mod">
        <pc:chgData name="悠 黎˙" userId="d19136965a8da83e" providerId="LiveId" clId="{FE270FBC-F51B-443A-AD67-1DFD2A45BEAD}" dt="2024-11-19T23:11:10.650" v="1175" actId="14100"/>
        <pc:sldMkLst>
          <pc:docMk/>
          <pc:sldMk cId="273170208" sldId="1090"/>
        </pc:sldMkLst>
      </pc:sldChg>
      <pc:sldChg chg="modSp new mod">
        <pc:chgData name="悠 黎˙" userId="d19136965a8da83e" providerId="LiveId" clId="{FE270FBC-F51B-443A-AD67-1DFD2A45BEAD}" dt="2024-11-19T23:13:21.471" v="1184" actId="20577"/>
        <pc:sldMkLst>
          <pc:docMk/>
          <pc:sldMk cId="2203758987" sldId="1091"/>
        </pc:sldMkLst>
      </pc:sldChg>
      <pc:sldChg chg="modSp new mod">
        <pc:chgData name="悠 黎˙" userId="d19136965a8da83e" providerId="LiveId" clId="{FE270FBC-F51B-443A-AD67-1DFD2A45BEAD}" dt="2024-11-19T23:20:47.623" v="1215" actId="20577"/>
        <pc:sldMkLst>
          <pc:docMk/>
          <pc:sldMk cId="3623731123" sldId="1092"/>
        </pc:sldMkLst>
      </pc:sldChg>
      <pc:sldChg chg="modSp new del mod">
        <pc:chgData name="悠 黎˙" userId="d19136965a8da83e" providerId="LiveId" clId="{FE270FBC-F51B-443A-AD67-1DFD2A45BEAD}" dt="2024-11-19T23:24:13.569" v="1233" actId="2696"/>
        <pc:sldMkLst>
          <pc:docMk/>
          <pc:sldMk cId="467063077" sldId="1093"/>
        </pc:sldMkLst>
      </pc:sldChg>
      <pc:sldChg chg="addSp delSp modSp del mod">
        <pc:chgData name="悠 黎˙" userId="d19136965a8da83e" providerId="LiveId" clId="{FE270FBC-F51B-443A-AD67-1DFD2A45BEAD}" dt="2024-11-19T23:24:13.569" v="1233" actId="2696"/>
        <pc:sldMkLst>
          <pc:docMk/>
          <pc:sldMk cId="441328469" sldId="1094"/>
        </pc:sldMkLst>
      </pc:sldChg>
      <pc:sldChg chg="del">
        <pc:chgData name="悠 黎˙" userId="d19136965a8da83e" providerId="LiveId" clId="{FE270FBC-F51B-443A-AD67-1DFD2A45BEAD}" dt="2024-11-26T21:46:28.070" v="1966" actId="2696"/>
        <pc:sldMkLst>
          <pc:docMk/>
          <pc:sldMk cId="4122373322" sldId="1098"/>
        </pc:sldMkLst>
      </pc:sldChg>
      <pc:sldChg chg="modSp del mod">
        <pc:chgData name="悠 黎˙" userId="d19136965a8da83e" providerId="LiveId" clId="{FE270FBC-F51B-443A-AD67-1DFD2A45BEAD}" dt="2024-11-19T23:37:09.763" v="1364" actId="2696"/>
        <pc:sldMkLst>
          <pc:docMk/>
          <pc:sldMk cId="3355434023" sldId="1099"/>
        </pc:sldMkLst>
      </pc:sldChg>
      <pc:sldChg chg="modSp new del mod">
        <pc:chgData name="悠 黎˙" userId="d19136965a8da83e" providerId="LiveId" clId="{FE270FBC-F51B-443A-AD67-1DFD2A45BEAD}" dt="2024-11-26T21:46:28.070" v="1966" actId="2696"/>
        <pc:sldMkLst>
          <pc:docMk/>
          <pc:sldMk cId="2731036684" sldId="1100"/>
        </pc:sldMkLst>
      </pc:sldChg>
      <pc:sldChg chg="modSp del mod">
        <pc:chgData name="悠 黎˙" userId="d19136965a8da83e" providerId="LiveId" clId="{FE270FBC-F51B-443A-AD67-1DFD2A45BEAD}" dt="2024-11-26T21:46:28.070" v="1966" actId="2696"/>
        <pc:sldMkLst>
          <pc:docMk/>
          <pc:sldMk cId="2298690953" sldId="1101"/>
        </pc:sldMkLst>
      </pc:sldChg>
      <pc:sldChg chg="modSp del mod">
        <pc:chgData name="悠 黎˙" userId="d19136965a8da83e" providerId="LiveId" clId="{FE270FBC-F51B-443A-AD67-1DFD2A45BEAD}" dt="2024-11-26T21:46:28.070" v="1966" actId="2696"/>
        <pc:sldMkLst>
          <pc:docMk/>
          <pc:sldMk cId="1707263799" sldId="1102"/>
        </pc:sldMkLst>
      </pc:sldChg>
      <pc:sldChg chg="modSp new mod">
        <pc:chgData name="悠 黎˙" userId="d19136965a8da83e" providerId="LiveId" clId="{FE270FBC-F51B-443A-AD67-1DFD2A45BEAD}" dt="2024-11-19T23:47:52.261" v="1457" actId="207"/>
        <pc:sldMkLst>
          <pc:docMk/>
          <pc:sldMk cId="2022612638" sldId="1103"/>
        </pc:sldMkLst>
      </pc:sldChg>
      <pc:sldChg chg="modSp new mod">
        <pc:chgData name="悠 黎˙" userId="d19136965a8da83e" providerId="LiveId" clId="{FE270FBC-F51B-443A-AD67-1DFD2A45BEAD}" dt="2024-11-19T23:45:54.848" v="1437" actId="14100"/>
        <pc:sldMkLst>
          <pc:docMk/>
          <pc:sldMk cId="1599011663" sldId="1104"/>
        </pc:sldMkLst>
      </pc:sldChg>
      <pc:sldChg chg="addSp delSp modSp new mod">
        <pc:chgData name="悠 黎˙" userId="d19136965a8da83e" providerId="LiveId" clId="{FE270FBC-F51B-443A-AD67-1DFD2A45BEAD}" dt="2024-11-19T23:51:39.023" v="1514" actId="27636"/>
        <pc:sldMkLst>
          <pc:docMk/>
          <pc:sldMk cId="1120012653" sldId="1105"/>
        </pc:sldMkLst>
      </pc:sldChg>
      <pc:sldChg chg="modSp new mod">
        <pc:chgData name="悠 黎˙" userId="d19136965a8da83e" providerId="LiveId" clId="{FE270FBC-F51B-443A-AD67-1DFD2A45BEAD}" dt="2024-11-19T23:51:53.707" v="1516" actId="255"/>
        <pc:sldMkLst>
          <pc:docMk/>
          <pc:sldMk cId="101802624" sldId="1106"/>
        </pc:sldMkLst>
      </pc:sldChg>
      <pc:sldChg chg="addSp modSp new del mod">
        <pc:chgData name="悠 黎˙" userId="d19136965a8da83e" providerId="LiveId" clId="{FE270FBC-F51B-443A-AD67-1DFD2A45BEAD}" dt="2024-11-26T22:35:59.578" v="2154" actId="2696"/>
        <pc:sldMkLst>
          <pc:docMk/>
          <pc:sldMk cId="2958525538" sldId="1107"/>
        </pc:sldMkLst>
      </pc:sldChg>
      <pc:sldChg chg="addSp delSp modSp new del mod">
        <pc:chgData name="悠 黎˙" userId="d19136965a8da83e" providerId="LiveId" clId="{FE270FBC-F51B-443A-AD67-1DFD2A45BEAD}" dt="2024-11-26T22:35:59.578" v="2154" actId="2696"/>
        <pc:sldMkLst>
          <pc:docMk/>
          <pc:sldMk cId="1447214095" sldId="1108"/>
        </pc:sldMkLst>
      </pc:sldChg>
      <pc:sldChg chg="addSp delSp modSp new mod">
        <pc:chgData name="悠 黎˙" userId="d19136965a8da83e" providerId="LiveId" clId="{FE270FBC-F51B-443A-AD67-1DFD2A45BEAD}" dt="2024-11-20T00:32:25.542" v="1546" actId="2711"/>
        <pc:sldMkLst>
          <pc:docMk/>
          <pc:sldMk cId="2634439287" sldId="1109"/>
        </pc:sldMkLst>
      </pc:sldChg>
      <pc:sldChg chg="modSp new mod">
        <pc:chgData name="悠 黎˙" userId="d19136965a8da83e" providerId="LiveId" clId="{FE270FBC-F51B-443A-AD67-1DFD2A45BEAD}" dt="2024-11-20T00:33:58.343" v="1555" actId="20577"/>
        <pc:sldMkLst>
          <pc:docMk/>
          <pc:sldMk cId="3572305945" sldId="1110"/>
        </pc:sldMkLst>
      </pc:sldChg>
      <pc:sldChg chg="modSp new mod">
        <pc:chgData name="悠 黎˙" userId="d19136965a8da83e" providerId="LiveId" clId="{FE270FBC-F51B-443A-AD67-1DFD2A45BEAD}" dt="2024-11-20T00:37:12.024" v="1592" actId="14100"/>
        <pc:sldMkLst>
          <pc:docMk/>
          <pc:sldMk cId="4288009731" sldId="1111"/>
        </pc:sldMkLst>
      </pc:sldChg>
      <pc:sldChg chg="addSp delSp modSp new mod">
        <pc:chgData name="悠 黎˙" userId="d19136965a8da83e" providerId="LiveId" clId="{FE270FBC-F51B-443A-AD67-1DFD2A45BEAD}" dt="2024-11-20T00:43:11.345" v="1631" actId="22"/>
        <pc:sldMkLst>
          <pc:docMk/>
          <pc:sldMk cId="1329308086" sldId="1112"/>
        </pc:sldMkLst>
      </pc:sldChg>
      <pc:sldChg chg="modSp new mod">
        <pc:chgData name="悠 黎˙" userId="d19136965a8da83e" providerId="LiveId" clId="{FE270FBC-F51B-443A-AD67-1DFD2A45BEAD}" dt="2024-11-20T00:43:34.735" v="1635" actId="20577"/>
        <pc:sldMkLst>
          <pc:docMk/>
          <pc:sldMk cId="1105273166" sldId="1113"/>
        </pc:sldMkLst>
      </pc:sldChg>
      <pc:sldChg chg="addSp modSp new del mod">
        <pc:chgData name="悠 黎˙" userId="d19136965a8da83e" providerId="LiveId" clId="{FE270FBC-F51B-443A-AD67-1DFD2A45BEAD}" dt="2024-11-26T22:36:04.993" v="2155" actId="2696"/>
        <pc:sldMkLst>
          <pc:docMk/>
          <pc:sldMk cId="3532077240" sldId="1114"/>
        </pc:sldMkLst>
      </pc:sldChg>
      <pc:sldChg chg="modSp new mod">
        <pc:chgData name="悠 黎˙" userId="d19136965a8da83e" providerId="LiveId" clId="{FE270FBC-F51B-443A-AD67-1DFD2A45BEAD}" dt="2024-11-20T00:45:32.650" v="1661" actId="207"/>
        <pc:sldMkLst>
          <pc:docMk/>
          <pc:sldMk cId="1852861764" sldId="1115"/>
        </pc:sldMkLst>
      </pc:sldChg>
      <pc:sldChg chg="addSp delSp modSp new mod">
        <pc:chgData name="悠 黎˙" userId="d19136965a8da83e" providerId="LiveId" clId="{FE270FBC-F51B-443A-AD67-1DFD2A45BEAD}" dt="2024-11-20T00:47:03.269" v="1703" actId="255"/>
        <pc:sldMkLst>
          <pc:docMk/>
          <pc:sldMk cId="436835499" sldId="1116"/>
        </pc:sldMkLst>
      </pc:sldChg>
      <pc:sldChg chg="addSp delSp modSp new mod">
        <pc:chgData name="悠 黎˙" userId="d19136965a8da83e" providerId="LiveId" clId="{FE270FBC-F51B-443A-AD67-1DFD2A45BEAD}" dt="2024-11-20T00:50:54.306" v="1756" actId="255"/>
        <pc:sldMkLst>
          <pc:docMk/>
          <pc:sldMk cId="1353315715" sldId="1117"/>
        </pc:sldMkLst>
      </pc:sldChg>
      <pc:sldChg chg="modSp new mod">
        <pc:chgData name="悠 黎˙" userId="d19136965a8da83e" providerId="LiveId" clId="{FE270FBC-F51B-443A-AD67-1DFD2A45BEAD}" dt="2024-11-20T00:55:47.594" v="1825" actId="20577"/>
        <pc:sldMkLst>
          <pc:docMk/>
          <pc:sldMk cId="372882094" sldId="1118"/>
        </pc:sldMkLst>
      </pc:sldChg>
      <pc:sldChg chg="modSp new mod">
        <pc:chgData name="悠 黎˙" userId="d19136965a8da83e" providerId="LiveId" clId="{FE270FBC-F51B-443A-AD67-1DFD2A45BEAD}" dt="2024-11-20T00:55:40.835" v="1824" actId="20577"/>
        <pc:sldMkLst>
          <pc:docMk/>
          <pc:sldMk cId="2745582242" sldId="1119"/>
        </pc:sldMkLst>
      </pc:sldChg>
      <pc:sldChg chg="addSp modSp new mod">
        <pc:chgData name="悠 黎˙" userId="d19136965a8da83e" providerId="LiveId" clId="{FE270FBC-F51B-443A-AD67-1DFD2A45BEAD}" dt="2024-11-20T00:55:35.259" v="1823" actId="20577"/>
        <pc:sldMkLst>
          <pc:docMk/>
          <pc:sldMk cId="1360446509" sldId="1120"/>
        </pc:sldMkLst>
      </pc:sldChg>
      <pc:sldChg chg="addSp delSp modSp new mod">
        <pc:chgData name="悠 黎˙" userId="d19136965a8da83e" providerId="LiveId" clId="{FE270FBC-F51B-443A-AD67-1DFD2A45BEAD}" dt="2024-11-20T00:55:06.209" v="1818" actId="20577"/>
        <pc:sldMkLst>
          <pc:docMk/>
          <pc:sldMk cId="3733031670" sldId="1121"/>
        </pc:sldMkLst>
      </pc:sldChg>
      <pc:sldChg chg="modSp new mod">
        <pc:chgData name="悠 黎˙" userId="d19136965a8da83e" providerId="LiveId" clId="{FE270FBC-F51B-443A-AD67-1DFD2A45BEAD}" dt="2024-11-20T00:55:25.811" v="1822" actId="20577"/>
        <pc:sldMkLst>
          <pc:docMk/>
          <pc:sldMk cId="3115251605" sldId="1122"/>
        </pc:sldMkLst>
      </pc:sldChg>
      <pc:sldChg chg="modSp new mod">
        <pc:chgData name="悠 黎˙" userId="d19136965a8da83e" providerId="LiveId" clId="{FE270FBC-F51B-443A-AD67-1DFD2A45BEAD}" dt="2024-11-20T00:53:49.537" v="1802" actId="20577"/>
        <pc:sldMkLst>
          <pc:docMk/>
          <pc:sldMk cId="1573046542" sldId="1123"/>
        </pc:sldMkLst>
      </pc:sldChg>
      <pc:sldChg chg="modSp new del mod">
        <pc:chgData name="悠 黎˙" userId="d19136965a8da83e" providerId="LiveId" clId="{FE270FBC-F51B-443A-AD67-1DFD2A45BEAD}" dt="2024-11-20T00:56:34.884" v="1845" actId="2696"/>
        <pc:sldMkLst>
          <pc:docMk/>
          <pc:sldMk cId="2238948639" sldId="112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098264696" sldId="1124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2545442928" sldId="1125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105437748" sldId="1126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3820454825" sldId="1127"/>
        </pc:sldMkLst>
      </pc:sldChg>
      <pc:sldChg chg="del ord">
        <pc:chgData name="悠 黎˙" userId="d19136965a8da83e" providerId="LiveId" clId="{FE270FBC-F51B-443A-AD67-1DFD2A45BEAD}" dt="2024-11-26T21:41:32.763" v="1935"/>
        <pc:sldMkLst>
          <pc:docMk/>
          <pc:sldMk cId="1298791644" sldId="1128"/>
        </pc:sldMkLst>
      </pc:sldChg>
      <pc:sldChg chg="addSp delSp modSp mod">
        <pc:chgData name="悠 黎˙" userId="d19136965a8da83e" providerId="LiveId" clId="{FE270FBC-F51B-443A-AD67-1DFD2A45BEAD}" dt="2024-11-26T22:12:49.510" v="2001" actId="14100"/>
        <pc:sldMkLst>
          <pc:docMk/>
          <pc:sldMk cId="2340796345" sldId="1129"/>
        </pc:sldMkLst>
      </pc:sldChg>
      <pc:sldChg chg="modSp mod">
        <pc:chgData name="悠 黎˙" userId="d19136965a8da83e" providerId="LiveId" clId="{FE270FBC-F51B-443A-AD67-1DFD2A45BEAD}" dt="2024-11-26T22:20:17.912" v="2025" actId="20577"/>
        <pc:sldMkLst>
          <pc:docMk/>
          <pc:sldMk cId="4237390365" sldId="1130"/>
        </pc:sldMkLst>
      </pc:sldChg>
      <pc:sldChg chg="addSp delSp modSp mod">
        <pc:chgData name="悠 黎˙" userId="d19136965a8da83e" providerId="LiveId" clId="{FE270FBC-F51B-443A-AD67-1DFD2A45BEAD}" dt="2024-11-26T22:23:37.586" v="2097" actId="14100"/>
        <pc:sldMkLst>
          <pc:docMk/>
          <pc:sldMk cId="197520858" sldId="1131"/>
        </pc:sldMkLst>
      </pc:sldChg>
      <pc:sldChg chg="modSp mod">
        <pc:chgData name="悠 黎˙" userId="d19136965a8da83e" providerId="LiveId" clId="{FE270FBC-F51B-443A-AD67-1DFD2A45BEAD}" dt="2024-11-26T22:35:36.139" v="2153" actId="207"/>
        <pc:sldMkLst>
          <pc:docMk/>
          <pc:sldMk cId="2794012543" sldId="1132"/>
        </pc:sldMkLst>
      </pc:sldChg>
      <pc:sldMasterChg chg="delSldLayout">
        <pc:chgData name="悠 黎˙" userId="d19136965a8da83e" providerId="LiveId" clId="{FE270FBC-F51B-443A-AD67-1DFD2A45BEAD}" dt="2024-11-20T00:57:01.899" v="1846" actId="2696"/>
        <pc:sldMasterMkLst>
          <pc:docMk/>
          <pc:sldMasterMk cId="4285613026" sldId="2147483660"/>
        </pc:sldMasterMkLst>
        <pc:sldLayoutChg chg="del">
          <pc:chgData name="悠 黎˙" userId="d19136965a8da83e" providerId="LiveId" clId="{FE270FBC-F51B-443A-AD67-1DFD2A45BEAD}" dt="2024-10-24T08:22:05.136" v="3" actId="2696"/>
          <pc:sldLayoutMkLst>
            <pc:docMk/>
            <pc:sldMasterMk cId="4285613026" sldId="2147483660"/>
            <pc:sldLayoutMk cId="3146664604" sldId="2147483677"/>
          </pc:sldLayoutMkLst>
        </pc:sldLayoutChg>
        <pc:sldLayoutChg chg="del">
          <pc:chgData name="悠 黎˙" userId="d19136965a8da83e" providerId="LiveId" clId="{FE270FBC-F51B-443A-AD67-1DFD2A45BEAD}" dt="2024-11-20T00:57:01.899" v="1846" actId="2696"/>
          <pc:sldLayoutMkLst>
            <pc:docMk/>
            <pc:sldMasterMk cId="4285613026" sldId="2147483660"/>
            <pc:sldLayoutMk cId="2460493379" sldId="2147483678"/>
          </pc:sldLayoutMkLst>
        </pc:sldLayoutChg>
        <pc:sldLayoutChg chg="del">
          <pc:chgData name="悠 黎˙" userId="d19136965a8da83e" providerId="LiveId" clId="{FE270FBC-F51B-443A-AD67-1DFD2A45BEAD}" dt="2024-11-20T00:57:01.899" v="1846" actId="2696"/>
          <pc:sldLayoutMkLst>
            <pc:docMk/>
            <pc:sldMasterMk cId="4285613026" sldId="2147483660"/>
            <pc:sldLayoutMk cId="2896388252" sldId="2147483679"/>
          </pc:sldLayoutMkLst>
        </pc:sldLayoutChg>
        <pc:sldLayoutChg chg="del">
          <pc:chgData name="悠 黎˙" userId="d19136965a8da83e" providerId="LiveId" clId="{FE270FBC-F51B-443A-AD67-1DFD2A45BEAD}" dt="2024-11-20T00:57:01.899" v="1846" actId="2696"/>
          <pc:sldLayoutMkLst>
            <pc:docMk/>
            <pc:sldMasterMk cId="4285613026" sldId="2147483660"/>
            <pc:sldLayoutMk cId="3084250656" sldId="2147483680"/>
          </pc:sldLayoutMkLst>
        </pc:sldLayoutChg>
      </pc:sldMasterChg>
    </pc:docChg>
  </pc:docChgLst>
  <pc:docChgLst>
    <pc:chgData name="悠 黎˙" userId="d19136965a8da83e" providerId="LiveId" clId="{0FA51D78-5935-4D6A-A1E0-A8E6C512FEF5}"/>
    <pc:docChg chg="custSel addSld delSld modSld">
      <pc:chgData name="悠 黎˙" userId="d19136965a8da83e" providerId="LiveId" clId="{0FA51D78-5935-4D6A-A1E0-A8E6C512FEF5}" dt="2023-04-25T19:03:47.360" v="208" actId="20577"/>
      <pc:docMkLst>
        <pc:docMk/>
      </pc:docMkLst>
      <pc:sldChg chg="del">
        <pc:chgData name="悠 黎˙" userId="d19136965a8da83e" providerId="LiveId" clId="{0FA51D78-5935-4D6A-A1E0-A8E6C512FEF5}" dt="2023-04-11T06:33:33.939" v="0" actId="2696"/>
        <pc:sldMkLst>
          <pc:docMk/>
          <pc:sldMk cId="1172649639" sldId="274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0" sldId="278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0" sldId="334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0" sldId="335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0" sldId="344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0" sldId="357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945426546" sldId="488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024018980" sldId="515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647239000" sldId="532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4130135537" sldId="540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876347707" sldId="543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813761007" sldId="544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877992221" sldId="579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792871406" sldId="712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687549556" sldId="713"/>
        </pc:sldMkLst>
      </pc:sldChg>
      <pc:sldChg chg="del">
        <pc:chgData name="悠 黎˙" userId="d19136965a8da83e" providerId="LiveId" clId="{0FA51D78-5935-4D6A-A1E0-A8E6C512FEF5}" dt="2023-04-25T19:03:02.639" v="192" actId="2696"/>
        <pc:sldMkLst>
          <pc:docMk/>
          <pc:sldMk cId="2042902713" sldId="714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2991260315" sldId="717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695040619" sldId="719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098556110" sldId="722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846325085" sldId="760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809483864" sldId="789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663371564" sldId="790"/>
        </pc:sldMkLst>
      </pc:sldChg>
      <pc:sldChg chg="modSp mod">
        <pc:chgData name="悠 黎˙" userId="d19136965a8da83e" providerId="LiveId" clId="{0FA51D78-5935-4D6A-A1E0-A8E6C512FEF5}" dt="2023-04-25T18:33:54.614" v="150" actId="14100"/>
        <pc:sldMkLst>
          <pc:docMk/>
          <pc:sldMk cId="4115067047" sldId="814"/>
        </pc:sldMkLst>
      </pc:sldChg>
      <pc:sldChg chg="modSp mod">
        <pc:chgData name="悠 黎˙" userId="d19136965a8da83e" providerId="LiveId" clId="{0FA51D78-5935-4D6A-A1E0-A8E6C512FEF5}" dt="2023-04-25T18:33:30.220" v="145" actId="1076"/>
        <pc:sldMkLst>
          <pc:docMk/>
          <pc:sldMk cId="4242699676" sldId="815"/>
        </pc:sldMkLst>
      </pc:sldChg>
      <pc:sldChg chg="modSp mod">
        <pc:chgData name="悠 黎˙" userId="d19136965a8da83e" providerId="LiveId" clId="{0FA51D78-5935-4D6A-A1E0-A8E6C512FEF5}" dt="2023-04-25T18:33:00.281" v="139" actId="20577"/>
        <pc:sldMkLst>
          <pc:docMk/>
          <pc:sldMk cId="3051417584" sldId="816"/>
        </pc:sldMkLst>
      </pc:sldChg>
      <pc:sldChg chg="modSp mod">
        <pc:chgData name="悠 黎˙" userId="d19136965a8da83e" providerId="LiveId" clId="{0FA51D78-5935-4D6A-A1E0-A8E6C512FEF5}" dt="2023-04-25T18:52:10.551" v="180" actId="20577"/>
        <pc:sldMkLst>
          <pc:docMk/>
          <pc:sldMk cId="3398270106" sldId="817"/>
        </pc:sldMkLst>
      </pc:sldChg>
      <pc:sldChg chg="modSp mod">
        <pc:chgData name="悠 黎˙" userId="d19136965a8da83e" providerId="LiveId" clId="{0FA51D78-5935-4D6A-A1E0-A8E6C512FEF5}" dt="2023-04-11T06:44:46.838" v="92" actId="255"/>
        <pc:sldMkLst>
          <pc:docMk/>
          <pc:sldMk cId="3339521850" sldId="819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499109375" sldId="828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955894458" sldId="829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678051769" sldId="830"/>
        </pc:sldMkLst>
      </pc:sldChg>
      <pc:sldChg chg="modSp del mod">
        <pc:chgData name="悠 黎˙" userId="d19136965a8da83e" providerId="LiveId" clId="{0FA51D78-5935-4D6A-A1E0-A8E6C512FEF5}" dt="2023-04-25T19:02:34.197" v="186" actId="2696"/>
        <pc:sldMkLst>
          <pc:docMk/>
          <pc:sldMk cId="3406656986" sldId="832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264072354" sldId="835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2980739390" sldId="836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470969729" sldId="837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235092887" sldId="838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886748540" sldId="839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26471543" sldId="848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4288784909" sldId="849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2069474855" sldId="850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4115259466" sldId="851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065359772" sldId="852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0" sldId="854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629246939" sldId="855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148544329" sldId="856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671139729" sldId="857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298255584" sldId="858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513464944" sldId="859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044262501" sldId="860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471634959" sldId="861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1329988667" sldId="862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460930653" sldId="863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2506231802" sldId="864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148130886" sldId="865"/>
        </pc:sldMkLst>
      </pc:sldChg>
      <pc:sldChg chg="del">
        <pc:chgData name="悠 黎˙" userId="d19136965a8da83e" providerId="LiveId" clId="{0FA51D78-5935-4D6A-A1E0-A8E6C512FEF5}" dt="2023-04-11T06:33:33.939" v="0" actId="2696"/>
        <pc:sldMkLst>
          <pc:docMk/>
          <pc:sldMk cId="3930550411" sldId="868"/>
        </pc:sldMkLst>
      </pc:sldChg>
      <pc:sldChg chg="del">
        <pc:chgData name="悠 黎˙" userId="d19136965a8da83e" providerId="LiveId" clId="{0FA51D78-5935-4D6A-A1E0-A8E6C512FEF5}" dt="2023-04-25T19:03:02.639" v="192" actId="2696"/>
        <pc:sldMkLst>
          <pc:docMk/>
          <pc:sldMk cId="2061537416" sldId="870"/>
        </pc:sldMkLst>
      </pc:sldChg>
      <pc:sldChg chg="modSp mod">
        <pc:chgData name="悠 黎˙" userId="d19136965a8da83e" providerId="LiveId" clId="{0FA51D78-5935-4D6A-A1E0-A8E6C512FEF5}" dt="2023-04-25T19:03:47.360" v="208" actId="20577"/>
        <pc:sldMkLst>
          <pc:docMk/>
          <pc:sldMk cId="1797542670" sldId="871"/>
        </pc:sldMkLst>
      </pc:sldChg>
      <pc:sldChg chg="modSp mod">
        <pc:chgData name="悠 黎˙" userId="d19136965a8da83e" providerId="LiveId" clId="{0FA51D78-5935-4D6A-A1E0-A8E6C512FEF5}" dt="2023-04-25T19:02:48.731" v="191"/>
        <pc:sldMkLst>
          <pc:docMk/>
          <pc:sldMk cId="3998074115" sldId="872"/>
        </pc:sldMkLst>
      </pc:sldChg>
      <pc:sldChg chg="addSp delSp modSp mod">
        <pc:chgData name="悠 黎˙" userId="d19136965a8da83e" providerId="LiveId" clId="{0FA51D78-5935-4D6A-A1E0-A8E6C512FEF5}" dt="2023-04-25T18:34:12.754" v="151" actId="5793"/>
        <pc:sldMkLst>
          <pc:docMk/>
          <pc:sldMk cId="2007210279" sldId="873"/>
        </pc:sldMkLst>
      </pc:sldChg>
      <pc:sldChg chg="addSp delSp modSp mod">
        <pc:chgData name="悠 黎˙" userId="d19136965a8da83e" providerId="LiveId" clId="{0FA51D78-5935-4D6A-A1E0-A8E6C512FEF5}" dt="2023-04-25T18:51:26.499" v="172" actId="1076"/>
        <pc:sldMkLst>
          <pc:docMk/>
          <pc:sldMk cId="1532225677" sldId="874"/>
        </pc:sldMkLst>
      </pc:sldChg>
      <pc:sldChg chg="modSp add mod">
        <pc:chgData name="悠 黎˙" userId="d19136965a8da83e" providerId="LiveId" clId="{0FA51D78-5935-4D6A-A1E0-A8E6C512FEF5}" dt="2023-04-25T19:02:28.951" v="185" actId="255"/>
        <pc:sldMkLst>
          <pc:docMk/>
          <pc:sldMk cId="1245055349" sldId="878"/>
        </pc:sldMkLst>
      </pc:sldChg>
      <pc:sldMasterChg chg="delSldLayout">
        <pc:chgData name="悠 黎˙" userId="d19136965a8da83e" providerId="LiveId" clId="{0FA51D78-5935-4D6A-A1E0-A8E6C512FEF5}" dt="2023-04-25T19:03:02.639" v="192" actId="2696"/>
        <pc:sldMasterMkLst>
          <pc:docMk/>
          <pc:sldMasterMk cId="4285613026" sldId="2147483660"/>
        </pc:sldMasterMkLst>
        <pc:sldLayoutChg chg="del">
          <pc:chgData name="悠 黎˙" userId="d19136965a8da83e" providerId="LiveId" clId="{0FA51D78-5935-4D6A-A1E0-A8E6C512FEF5}" dt="2023-04-25T19:03:02.639" v="192" actId="2696"/>
          <pc:sldLayoutMkLst>
            <pc:docMk/>
            <pc:sldMasterMk cId="4285613026" sldId="2147483660"/>
            <pc:sldLayoutMk cId="1520979007" sldId="2147483677"/>
          </pc:sldLayoutMkLst>
        </pc:sldLayoutChg>
      </pc:sldMasterChg>
    </pc:docChg>
  </pc:docChgLst>
  <pc:docChgLst>
    <pc:chgData name="悠 黎˙" userId="d19136965a8da83e" providerId="LiveId" clId="{4D2F318B-3C08-49DC-B731-767CEF006EA8}"/>
    <pc:docChg chg="undo custSel addSld delSld modSld">
      <pc:chgData name="悠 黎˙" userId="d19136965a8da83e" providerId="LiveId" clId="{4D2F318B-3C08-49DC-B731-767CEF006EA8}" dt="2024-10-03T12:13:00.711" v="1464" actId="2696"/>
      <pc:docMkLst>
        <pc:docMk/>
      </pc:docMkLst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0" sldId="276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1790242041" sldId="347"/>
        </pc:sldMkLst>
      </pc:sldChg>
      <pc:sldChg chg="del">
        <pc:chgData name="悠 黎˙" userId="d19136965a8da83e" providerId="LiveId" clId="{4D2F318B-3C08-49DC-B731-767CEF006EA8}" dt="2024-09-26T12:36:15.117" v="1309" actId="2696"/>
        <pc:sldMkLst>
          <pc:docMk/>
          <pc:sldMk cId="2338746321" sldId="353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1138959086" sldId="355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3881716342" sldId="360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0" sldId="463"/>
        </pc:sldMkLst>
      </pc:sldChg>
      <pc:sldChg chg="addSp delSp modSp del mod">
        <pc:chgData name="悠 黎˙" userId="d19136965a8da83e" providerId="LiveId" clId="{4D2F318B-3C08-49DC-B731-767CEF006EA8}" dt="2024-09-13T16:13:29.583" v="360" actId="2696"/>
        <pc:sldMkLst>
          <pc:docMk/>
          <pc:sldMk cId="2515073795" sldId="489"/>
        </pc:sldMkLst>
      </pc:sldChg>
      <pc:sldChg chg="del">
        <pc:chgData name="悠 黎˙" userId="d19136965a8da83e" providerId="LiveId" clId="{4D2F318B-3C08-49DC-B731-767CEF006EA8}" dt="2024-09-13T15:30:44.177" v="33"/>
        <pc:sldMkLst>
          <pc:docMk/>
          <pc:sldMk cId="3381117156" sldId="489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3434134899" sldId="489"/>
        </pc:sldMkLst>
      </pc:sldChg>
      <pc:sldChg chg="del">
        <pc:chgData name="悠 黎˙" userId="d19136965a8da83e" providerId="LiveId" clId="{4D2F318B-3C08-49DC-B731-767CEF006EA8}" dt="2024-09-13T15:30:36.139" v="32" actId="2696"/>
        <pc:sldMkLst>
          <pc:docMk/>
          <pc:sldMk cId="3767041839" sldId="489"/>
        </pc:sldMkLst>
      </pc:sldChg>
      <pc:sldChg chg="del">
        <pc:chgData name="悠 黎˙" userId="d19136965a8da83e" providerId="LiveId" clId="{4D2F318B-3C08-49DC-B731-767CEF006EA8}" dt="2024-09-17T14:50:33.924" v="497" actId="2696"/>
        <pc:sldMkLst>
          <pc:docMk/>
          <pc:sldMk cId="1720419360" sldId="490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3240597198" sldId="492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16677509" sldId="493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3016175382" sldId="494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3110816762" sldId="495"/>
        </pc:sldMkLst>
      </pc:sldChg>
      <pc:sldChg chg="del">
        <pc:chgData name="悠 黎˙" userId="d19136965a8da83e" providerId="LiveId" clId="{4D2F318B-3C08-49DC-B731-767CEF006EA8}" dt="2024-09-17T14:50:33.924" v="497" actId="2696"/>
        <pc:sldMkLst>
          <pc:docMk/>
          <pc:sldMk cId="2222211175" sldId="496"/>
        </pc:sldMkLst>
      </pc:sldChg>
      <pc:sldChg chg="del">
        <pc:chgData name="悠 黎˙" userId="d19136965a8da83e" providerId="LiveId" clId="{4D2F318B-3C08-49DC-B731-767CEF006EA8}" dt="2024-09-17T14:50:33.924" v="497" actId="2696"/>
        <pc:sldMkLst>
          <pc:docMk/>
          <pc:sldMk cId="2216105888" sldId="497"/>
        </pc:sldMkLst>
      </pc:sldChg>
      <pc:sldChg chg="del">
        <pc:chgData name="悠 黎˙" userId="d19136965a8da83e" providerId="LiveId" clId="{4D2F318B-3C08-49DC-B731-767CEF006EA8}" dt="2024-09-17T14:50:33.924" v="497" actId="2696"/>
        <pc:sldMkLst>
          <pc:docMk/>
          <pc:sldMk cId="732314979" sldId="498"/>
        </pc:sldMkLst>
      </pc:sldChg>
      <pc:sldChg chg="del">
        <pc:chgData name="悠 黎˙" userId="d19136965a8da83e" providerId="LiveId" clId="{4D2F318B-3C08-49DC-B731-767CEF006EA8}" dt="2024-09-17T14:50:33.924" v="497" actId="2696"/>
        <pc:sldMkLst>
          <pc:docMk/>
          <pc:sldMk cId="315297648" sldId="499"/>
        </pc:sldMkLst>
      </pc:sldChg>
      <pc:sldChg chg="modSp del mod">
        <pc:chgData name="悠 黎˙" userId="d19136965a8da83e" providerId="LiveId" clId="{4D2F318B-3C08-49DC-B731-767CEF006EA8}" dt="2024-09-23T15:31:08.381" v="1143" actId="2696"/>
        <pc:sldMkLst>
          <pc:docMk/>
          <pc:sldMk cId="593649137" sldId="512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3634662020" sldId="522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2296643209" sldId="523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1245377950" sldId="524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661156570" sldId="525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3775278744" sldId="532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82857538" sldId="547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641699678" sldId="548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1575263669" sldId="549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2769888380" sldId="685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2882460590" sldId="686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2624455283" sldId="692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861198786" sldId="744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333955077" sldId="745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479082674" sldId="746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1312956382" sldId="747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1499246938" sldId="748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3146096935" sldId="749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1495453634" sldId="750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1969024908" sldId="751"/>
        </pc:sldMkLst>
      </pc:sldChg>
      <pc:sldChg chg="del">
        <pc:chgData name="悠 黎˙" userId="d19136965a8da83e" providerId="LiveId" clId="{4D2F318B-3C08-49DC-B731-767CEF006EA8}" dt="2024-09-13T15:29:45.007" v="1" actId="2696"/>
        <pc:sldMkLst>
          <pc:docMk/>
          <pc:sldMk cId="3478420296" sldId="753"/>
        </pc:sldMkLst>
      </pc:sldChg>
      <pc:sldChg chg="del">
        <pc:chgData name="悠 黎˙" userId="d19136965a8da83e" providerId="LiveId" clId="{4D2F318B-3C08-49DC-B731-767CEF006EA8}" dt="2024-09-13T15:29:45.007" v="1" actId="2696"/>
        <pc:sldMkLst>
          <pc:docMk/>
          <pc:sldMk cId="461284893" sldId="754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1848408189" sldId="755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1915074769" sldId="756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3462117708" sldId="757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687942410" sldId="768"/>
        </pc:sldMkLst>
      </pc:sldChg>
      <pc:sldChg chg="modSp mod">
        <pc:chgData name="悠 黎˙" userId="d19136965a8da83e" providerId="LiveId" clId="{4D2F318B-3C08-49DC-B731-767CEF006EA8}" dt="2024-09-17T15:51:38.154" v="965" actId="14100"/>
        <pc:sldMkLst>
          <pc:docMk/>
          <pc:sldMk cId="721810698" sldId="801"/>
        </pc:sldMkLst>
      </pc:sldChg>
      <pc:sldChg chg="modSp mod">
        <pc:chgData name="悠 黎˙" userId="d19136965a8da83e" providerId="LiveId" clId="{4D2F318B-3C08-49DC-B731-767CEF006EA8}" dt="2024-09-17T15:51:48.206" v="967" actId="27636"/>
        <pc:sldMkLst>
          <pc:docMk/>
          <pc:sldMk cId="4114803147" sldId="802"/>
        </pc:sldMkLst>
      </pc:sldChg>
      <pc:sldChg chg="del">
        <pc:chgData name="悠 黎˙" userId="d19136965a8da83e" providerId="LiveId" clId="{4D2F318B-3C08-49DC-B731-767CEF006EA8}" dt="2024-09-26T12:27:49.674" v="1206" actId="2696"/>
        <pc:sldMkLst>
          <pc:docMk/>
          <pc:sldMk cId="3107746472" sldId="803"/>
        </pc:sldMkLst>
      </pc:sldChg>
      <pc:sldChg chg="del">
        <pc:chgData name="悠 黎˙" userId="d19136965a8da83e" providerId="LiveId" clId="{4D2F318B-3C08-49DC-B731-767CEF006EA8}" dt="2024-09-26T12:27:49.674" v="1206" actId="2696"/>
        <pc:sldMkLst>
          <pc:docMk/>
          <pc:sldMk cId="170741615" sldId="804"/>
        </pc:sldMkLst>
      </pc:sldChg>
      <pc:sldChg chg="del">
        <pc:chgData name="悠 黎˙" userId="d19136965a8da83e" providerId="LiveId" clId="{4D2F318B-3C08-49DC-B731-767CEF006EA8}" dt="2024-09-26T12:27:49.674" v="1206" actId="2696"/>
        <pc:sldMkLst>
          <pc:docMk/>
          <pc:sldMk cId="2739539125" sldId="805"/>
        </pc:sldMkLst>
      </pc:sldChg>
      <pc:sldChg chg="del">
        <pc:chgData name="悠 黎˙" userId="d19136965a8da83e" providerId="LiveId" clId="{4D2F318B-3C08-49DC-B731-767CEF006EA8}" dt="2024-09-26T12:27:49.674" v="1206" actId="2696"/>
        <pc:sldMkLst>
          <pc:docMk/>
          <pc:sldMk cId="393119232" sldId="806"/>
        </pc:sldMkLst>
      </pc:sldChg>
      <pc:sldChg chg="del">
        <pc:chgData name="悠 黎˙" userId="d19136965a8da83e" providerId="LiveId" clId="{4D2F318B-3C08-49DC-B731-767CEF006EA8}" dt="2024-09-26T12:27:49.674" v="1206" actId="2696"/>
        <pc:sldMkLst>
          <pc:docMk/>
          <pc:sldMk cId="2256474122" sldId="807"/>
        </pc:sldMkLst>
      </pc:sldChg>
      <pc:sldChg chg="del">
        <pc:chgData name="悠 黎˙" userId="d19136965a8da83e" providerId="LiveId" clId="{4D2F318B-3C08-49DC-B731-767CEF006EA8}" dt="2024-09-26T12:27:49.674" v="1206" actId="2696"/>
        <pc:sldMkLst>
          <pc:docMk/>
          <pc:sldMk cId="4212949176" sldId="808"/>
        </pc:sldMkLst>
      </pc:sldChg>
      <pc:sldChg chg="del">
        <pc:chgData name="悠 黎˙" userId="d19136965a8da83e" providerId="LiveId" clId="{4D2F318B-3C08-49DC-B731-767CEF006EA8}" dt="2024-09-26T12:27:49.674" v="1206" actId="2696"/>
        <pc:sldMkLst>
          <pc:docMk/>
          <pc:sldMk cId="0" sldId="809"/>
        </pc:sldMkLst>
      </pc:sldChg>
      <pc:sldChg chg="del">
        <pc:chgData name="悠 黎˙" userId="d19136965a8da83e" providerId="LiveId" clId="{4D2F318B-3C08-49DC-B731-767CEF006EA8}" dt="2024-09-13T15:29:00.550" v="0" actId="2696"/>
        <pc:sldMkLst>
          <pc:docMk/>
          <pc:sldMk cId="2032615555" sldId="810"/>
        </pc:sldMkLst>
      </pc:sldChg>
      <pc:sldChg chg="del">
        <pc:chgData name="悠 黎˙" userId="d19136965a8da83e" providerId="LiveId" clId="{4D2F318B-3C08-49DC-B731-767CEF006EA8}" dt="2024-09-13T15:29:00.550" v="0" actId="2696"/>
        <pc:sldMkLst>
          <pc:docMk/>
          <pc:sldMk cId="67559725" sldId="811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2278638711" sldId="812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3099146336" sldId="813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4115067047" sldId="814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4242699676" sldId="815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3051417584" sldId="816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3398270106" sldId="817"/>
        </pc:sldMkLst>
      </pc:sldChg>
      <pc:sldChg chg="del">
        <pc:chgData name="悠 黎˙" userId="d19136965a8da83e" providerId="LiveId" clId="{4D2F318B-3C08-49DC-B731-767CEF006EA8}" dt="2024-09-13T15:29:49.068" v="2" actId="2696"/>
        <pc:sldMkLst>
          <pc:docMk/>
          <pc:sldMk cId="2627860211" sldId="818"/>
        </pc:sldMkLst>
      </pc:sldChg>
      <pc:sldChg chg="modSp mod">
        <pc:chgData name="悠 黎˙" userId="d19136965a8da83e" providerId="LiveId" clId="{4D2F318B-3C08-49DC-B731-767CEF006EA8}" dt="2024-10-03T12:11:17.120" v="1448"/>
        <pc:sldMkLst>
          <pc:docMk/>
          <pc:sldMk cId="3339521850" sldId="819"/>
        </pc:sldMkLst>
      </pc:sldChg>
      <pc:sldChg chg="modSp del mod">
        <pc:chgData name="悠 黎˙" userId="d19136965a8da83e" providerId="LiveId" clId="{4D2F318B-3C08-49DC-B731-767CEF006EA8}" dt="2024-10-03T12:13:00.711" v="1464" actId="2696"/>
        <pc:sldMkLst>
          <pc:docMk/>
          <pc:sldMk cId="2337762137" sldId="820"/>
        </pc:sldMkLst>
      </pc:sldChg>
      <pc:sldChg chg="del">
        <pc:chgData name="悠 黎˙" userId="d19136965a8da83e" providerId="LiveId" clId="{4D2F318B-3C08-49DC-B731-767CEF006EA8}" dt="2024-09-26T12:28:11.149" v="1207" actId="2696"/>
        <pc:sldMkLst>
          <pc:docMk/>
          <pc:sldMk cId="799821008" sldId="825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1349544469" sldId="833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386177359" sldId="834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4085401892" sldId="835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2012428596" sldId="836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794872251" sldId="868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3459492881" sldId="869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1797542670" sldId="871"/>
        </pc:sldMkLst>
      </pc:sldChg>
      <pc:sldChg chg="del">
        <pc:chgData name="悠 黎˙" userId="d19136965a8da83e" providerId="LiveId" clId="{4D2F318B-3C08-49DC-B731-767CEF006EA8}" dt="2024-09-17T14:50:33.924" v="497" actId="2696"/>
        <pc:sldMkLst>
          <pc:docMk/>
          <pc:sldMk cId="3998074115" sldId="872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2007210279" sldId="873"/>
        </pc:sldMkLst>
      </pc:sldChg>
      <pc:sldChg chg="del">
        <pc:chgData name="悠 黎˙" userId="d19136965a8da83e" providerId="LiveId" clId="{4D2F318B-3C08-49DC-B731-767CEF006EA8}" dt="2024-09-17T14:49:24.088" v="494" actId="2696"/>
        <pc:sldMkLst>
          <pc:docMk/>
          <pc:sldMk cId="1532225677" sldId="874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187022925" sldId="875"/>
        </pc:sldMkLst>
      </pc:sldChg>
      <pc:sldChg chg="del">
        <pc:chgData name="悠 黎˙" userId="d19136965a8da83e" providerId="LiveId" clId="{4D2F318B-3C08-49DC-B731-767CEF006EA8}" dt="2024-09-13T15:30:44.177" v="33"/>
        <pc:sldMkLst>
          <pc:docMk/>
          <pc:sldMk cId="981185151" sldId="875"/>
        </pc:sldMkLst>
      </pc:sldChg>
      <pc:sldChg chg="del">
        <pc:chgData name="悠 黎˙" userId="d19136965a8da83e" providerId="LiveId" clId="{4D2F318B-3C08-49DC-B731-767CEF006EA8}" dt="2024-09-13T15:30:36.139" v="32" actId="2696"/>
        <pc:sldMkLst>
          <pc:docMk/>
          <pc:sldMk cId="3603441220" sldId="875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2248741930" sldId="876"/>
        </pc:sldMkLst>
      </pc:sldChg>
      <pc:sldChg chg="del">
        <pc:chgData name="悠 黎˙" userId="d19136965a8da83e" providerId="LiveId" clId="{4D2F318B-3C08-49DC-B731-767CEF006EA8}" dt="2024-09-13T15:54:56.404" v="201" actId="2696"/>
        <pc:sldMkLst>
          <pc:docMk/>
          <pc:sldMk cId="4125503127" sldId="877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1245055349" sldId="878"/>
        </pc:sldMkLst>
      </pc:sldChg>
      <pc:sldChg chg="del">
        <pc:chgData name="悠 黎˙" userId="d19136965a8da83e" providerId="LiveId" clId="{4D2F318B-3C08-49DC-B731-767CEF006EA8}" dt="2024-09-17T14:49:50.195" v="495" actId="2696"/>
        <pc:sldMkLst>
          <pc:docMk/>
          <pc:sldMk cId="391884290" sldId="879"/>
        </pc:sldMkLst>
      </pc:sldChg>
      <pc:sldChg chg="modSp new del mod">
        <pc:chgData name="悠 黎˙" userId="d19136965a8da83e" providerId="LiveId" clId="{4D2F318B-3C08-49DC-B731-767CEF006EA8}" dt="2024-09-13T16:13:29.583" v="360" actId="2696"/>
        <pc:sldMkLst>
          <pc:docMk/>
          <pc:sldMk cId="1682268174" sldId="879"/>
        </pc:sldMkLst>
      </pc:sldChg>
      <pc:sldChg chg="add del">
        <pc:chgData name="悠 黎˙" userId="d19136965a8da83e" providerId="LiveId" clId="{4D2F318B-3C08-49DC-B731-767CEF006EA8}" dt="2024-09-13T15:49:05.742" v="160"/>
        <pc:sldMkLst>
          <pc:docMk/>
          <pc:sldMk cId="2454767333" sldId="880"/>
        </pc:sldMkLst>
      </pc:sldChg>
      <pc:sldChg chg="del">
        <pc:chgData name="悠 黎˙" userId="d19136965a8da83e" providerId="LiveId" clId="{4D2F318B-3C08-49DC-B731-767CEF006EA8}" dt="2024-09-13T15:48:57.210" v="158" actId="2696"/>
        <pc:sldMkLst>
          <pc:docMk/>
          <pc:sldMk cId="3272211446" sldId="880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1743800692" sldId="881"/>
        </pc:sldMkLst>
      </pc:sldChg>
      <pc:sldChg chg="modSp new del mod">
        <pc:chgData name="悠 黎˙" userId="d19136965a8da83e" providerId="LiveId" clId="{4D2F318B-3C08-49DC-B731-767CEF006EA8}" dt="2024-09-13T16:08:07.192" v="335" actId="2696"/>
        <pc:sldMkLst>
          <pc:docMk/>
          <pc:sldMk cId="2600026315" sldId="881"/>
        </pc:sldMkLst>
      </pc:sldChg>
      <pc:sldChg chg="del">
        <pc:chgData name="悠 黎˙" userId="d19136965a8da83e" providerId="LiveId" clId="{4D2F318B-3C08-49DC-B731-767CEF006EA8}" dt="2024-09-17T14:49:50.195" v="495" actId="2696"/>
        <pc:sldMkLst>
          <pc:docMk/>
          <pc:sldMk cId="1123227702" sldId="882"/>
        </pc:sldMkLst>
      </pc:sldChg>
      <pc:sldChg chg="modSp new del mod">
        <pc:chgData name="悠 黎˙" userId="d19136965a8da83e" providerId="LiveId" clId="{4D2F318B-3C08-49DC-B731-767CEF006EA8}" dt="2024-09-13T16:13:29.583" v="360" actId="2696"/>
        <pc:sldMkLst>
          <pc:docMk/>
          <pc:sldMk cId="3434063227" sldId="882"/>
        </pc:sldMkLst>
      </pc:sldChg>
      <pc:sldChg chg="del">
        <pc:chgData name="悠 黎˙" userId="d19136965a8da83e" providerId="LiveId" clId="{4D2F318B-3C08-49DC-B731-767CEF006EA8}" dt="2024-09-13T15:48:54.244" v="157" actId="2696"/>
        <pc:sldMkLst>
          <pc:docMk/>
          <pc:sldMk cId="1674405397" sldId="883"/>
        </pc:sldMkLst>
      </pc:sldChg>
      <pc:sldChg chg="del">
        <pc:chgData name="悠 黎˙" userId="d19136965a8da83e" providerId="LiveId" clId="{4D2F318B-3C08-49DC-B731-767CEF006EA8}" dt="2024-09-17T14:49:50.195" v="495" actId="2696"/>
        <pc:sldMkLst>
          <pc:docMk/>
          <pc:sldMk cId="274842923" sldId="884"/>
        </pc:sldMkLst>
      </pc:sldChg>
      <pc:sldChg chg="modSp new del mod">
        <pc:chgData name="悠 黎˙" userId="d19136965a8da83e" providerId="LiveId" clId="{4D2F318B-3C08-49DC-B731-767CEF006EA8}" dt="2024-09-13T16:13:29.583" v="360" actId="2696"/>
        <pc:sldMkLst>
          <pc:docMk/>
          <pc:sldMk cId="1498986906" sldId="884"/>
        </pc:sldMkLst>
      </pc:sldChg>
      <pc:sldChg chg="del">
        <pc:chgData name="悠 黎˙" userId="d19136965a8da83e" providerId="LiveId" clId="{4D2F318B-3C08-49DC-B731-767CEF006EA8}" dt="2024-09-17T14:49:50.195" v="495" actId="2696"/>
        <pc:sldMkLst>
          <pc:docMk/>
          <pc:sldMk cId="1748236554" sldId="885"/>
        </pc:sldMkLst>
      </pc:sldChg>
      <pc:sldChg chg="addSp delSp modSp del mod">
        <pc:chgData name="悠 黎˙" userId="d19136965a8da83e" providerId="LiveId" clId="{4D2F318B-3C08-49DC-B731-767CEF006EA8}" dt="2024-09-13T16:13:29.583" v="360" actId="2696"/>
        <pc:sldMkLst>
          <pc:docMk/>
          <pc:sldMk cId="3754865231" sldId="885"/>
        </pc:sldMkLst>
      </pc:sldChg>
      <pc:sldChg chg="addSp delSp modSp new del mod">
        <pc:chgData name="悠 黎˙" userId="d19136965a8da83e" providerId="LiveId" clId="{4D2F318B-3C08-49DC-B731-767CEF006EA8}" dt="2024-09-26T12:37:27.429" v="1316" actId="2696"/>
        <pc:sldMkLst>
          <pc:docMk/>
          <pc:sldMk cId="3170511129" sldId="886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2895210322" sldId="887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1747300844" sldId="888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1046594957" sldId="889"/>
        </pc:sldMkLst>
      </pc:sldChg>
      <pc:sldChg chg="modSp del mod">
        <pc:chgData name="悠 黎˙" userId="d19136965a8da83e" providerId="LiveId" clId="{4D2F318B-3C08-49DC-B731-767CEF006EA8}" dt="2024-09-17T14:56:33.190" v="646" actId="2696"/>
        <pc:sldMkLst>
          <pc:docMk/>
          <pc:sldMk cId="289191866" sldId="890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818038703" sldId="890"/>
        </pc:sldMkLst>
      </pc:sldChg>
      <pc:sldChg chg="addSp modSp new del mod">
        <pc:chgData name="悠 黎˙" userId="d19136965a8da83e" providerId="LiveId" clId="{4D2F318B-3C08-49DC-B731-767CEF006EA8}" dt="2024-09-17T14:50:20.720" v="496" actId="2696"/>
        <pc:sldMkLst>
          <pc:docMk/>
          <pc:sldMk cId="1871183245" sldId="891"/>
        </pc:sldMkLst>
      </pc:sldChg>
      <pc:sldChg chg="modSp del mod">
        <pc:chgData name="悠 黎˙" userId="d19136965a8da83e" providerId="LiveId" clId="{4D2F318B-3C08-49DC-B731-767CEF006EA8}" dt="2024-09-17T14:49:50.195" v="495" actId="2696"/>
        <pc:sldMkLst>
          <pc:docMk/>
          <pc:sldMk cId="2651273215" sldId="892"/>
        </pc:sldMkLst>
      </pc:sldChg>
      <pc:sldChg chg="del">
        <pc:chgData name="悠 黎˙" userId="d19136965a8da83e" providerId="LiveId" clId="{4D2F318B-3C08-49DC-B731-767CEF006EA8}" dt="2024-09-17T14:49:50.195" v="495" actId="2696"/>
        <pc:sldMkLst>
          <pc:docMk/>
          <pc:sldMk cId="76201552" sldId="893"/>
        </pc:sldMkLst>
      </pc:sldChg>
      <pc:sldChg chg="del">
        <pc:chgData name="悠 黎˙" userId="d19136965a8da83e" providerId="LiveId" clId="{4D2F318B-3C08-49DC-B731-767CEF006EA8}" dt="2024-09-17T14:49:50.195" v="495" actId="2696"/>
        <pc:sldMkLst>
          <pc:docMk/>
          <pc:sldMk cId="2946288255" sldId="894"/>
        </pc:sldMkLst>
      </pc:sldChg>
      <pc:sldChg chg="del">
        <pc:chgData name="悠 黎˙" userId="d19136965a8da83e" providerId="LiveId" clId="{4D2F318B-3C08-49DC-B731-767CEF006EA8}" dt="2024-09-17T14:49:50.195" v="495" actId="2696"/>
        <pc:sldMkLst>
          <pc:docMk/>
          <pc:sldMk cId="2838885532" sldId="895"/>
        </pc:sldMkLst>
      </pc:sldChg>
      <pc:sldChg chg="del">
        <pc:chgData name="悠 黎˙" userId="d19136965a8da83e" providerId="LiveId" clId="{4D2F318B-3C08-49DC-B731-767CEF006EA8}" dt="2024-09-17T14:49:50.195" v="495" actId="2696"/>
        <pc:sldMkLst>
          <pc:docMk/>
          <pc:sldMk cId="2291356790" sldId="896"/>
        </pc:sldMkLst>
      </pc:sldChg>
      <pc:sldChg chg="del">
        <pc:chgData name="悠 黎˙" userId="d19136965a8da83e" providerId="LiveId" clId="{4D2F318B-3C08-49DC-B731-767CEF006EA8}" dt="2024-09-26T12:36:15.117" v="1309" actId="2696"/>
        <pc:sldMkLst>
          <pc:docMk/>
          <pc:sldMk cId="3168103317" sldId="935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3246974788" sldId="937"/>
        </pc:sldMkLst>
      </pc:sldChg>
      <pc:sldChg chg="modSp mod">
        <pc:chgData name="悠 黎˙" userId="d19136965a8da83e" providerId="LiveId" clId="{4D2F318B-3C08-49DC-B731-767CEF006EA8}" dt="2024-09-26T12:36:55.975" v="1314" actId="27636"/>
        <pc:sldMkLst>
          <pc:docMk/>
          <pc:sldMk cId="1587622220" sldId="938"/>
        </pc:sldMkLst>
      </pc:sldChg>
      <pc:sldChg chg="addSp delSp modSp del mod">
        <pc:chgData name="悠 黎˙" userId="d19136965a8da83e" providerId="LiveId" clId="{4D2F318B-3C08-49DC-B731-767CEF006EA8}" dt="2024-09-26T12:37:27.429" v="1316" actId="2696"/>
        <pc:sldMkLst>
          <pc:docMk/>
          <pc:sldMk cId="1621422712" sldId="942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2974160301" sldId="943"/>
        </pc:sldMkLst>
      </pc:sldChg>
      <pc:sldChg chg="modSp del mod">
        <pc:chgData name="悠 黎˙" userId="d19136965a8da83e" providerId="LiveId" clId="{4D2F318B-3C08-49DC-B731-767CEF006EA8}" dt="2024-10-03T12:12:32.697" v="1463" actId="2696"/>
        <pc:sldMkLst>
          <pc:docMk/>
          <pc:sldMk cId="2160889482" sldId="945"/>
        </pc:sldMkLst>
      </pc:sldChg>
      <pc:sldChg chg="del">
        <pc:chgData name="悠 黎˙" userId="d19136965a8da83e" providerId="LiveId" clId="{4D2F318B-3C08-49DC-B731-767CEF006EA8}" dt="2024-10-03T12:12:32.697" v="1463" actId="2696"/>
        <pc:sldMkLst>
          <pc:docMk/>
          <pc:sldMk cId="3634622931" sldId="946"/>
        </pc:sldMkLst>
      </pc:sldChg>
      <pc:sldChg chg="del">
        <pc:chgData name="悠 黎˙" userId="d19136965a8da83e" providerId="LiveId" clId="{4D2F318B-3C08-49DC-B731-767CEF006EA8}" dt="2024-10-03T12:12:32.697" v="1463" actId="2696"/>
        <pc:sldMkLst>
          <pc:docMk/>
          <pc:sldMk cId="1067320042" sldId="947"/>
        </pc:sldMkLst>
      </pc:sldChg>
      <pc:sldChg chg="del">
        <pc:chgData name="悠 黎˙" userId="d19136965a8da83e" providerId="LiveId" clId="{4D2F318B-3C08-49DC-B731-767CEF006EA8}" dt="2024-09-26T12:35:38.581" v="1307" actId="2696"/>
        <pc:sldMkLst>
          <pc:docMk/>
          <pc:sldMk cId="4070689471" sldId="960"/>
        </pc:sldMkLst>
      </pc:sldChg>
      <pc:sldChg chg="del">
        <pc:chgData name="悠 黎˙" userId="d19136965a8da83e" providerId="LiveId" clId="{4D2F318B-3C08-49DC-B731-767CEF006EA8}" dt="2024-09-26T12:35:38.581" v="1307" actId="2696"/>
        <pc:sldMkLst>
          <pc:docMk/>
          <pc:sldMk cId="2290625295" sldId="961"/>
        </pc:sldMkLst>
      </pc:sldChg>
      <pc:sldChg chg="modSp mod">
        <pc:chgData name="悠 黎˙" userId="d19136965a8da83e" providerId="LiveId" clId="{4D2F318B-3C08-49DC-B731-767CEF006EA8}" dt="2024-09-23T15:25:38.405" v="1107" actId="20577"/>
        <pc:sldMkLst>
          <pc:docMk/>
          <pc:sldMk cId="1414727318" sldId="963"/>
        </pc:sldMkLst>
      </pc:sldChg>
      <pc:sldChg chg="del">
        <pc:chgData name="悠 黎˙" userId="d19136965a8da83e" providerId="LiveId" clId="{4D2F318B-3C08-49DC-B731-767CEF006EA8}" dt="2024-10-03T12:13:00.711" v="1464" actId="2696"/>
        <pc:sldMkLst>
          <pc:docMk/>
          <pc:sldMk cId="3680055039" sldId="965"/>
        </pc:sldMkLst>
      </pc:sldChg>
      <pc:sldChg chg="del">
        <pc:chgData name="悠 黎˙" userId="d19136965a8da83e" providerId="LiveId" clId="{4D2F318B-3C08-49DC-B731-767CEF006EA8}" dt="2024-09-26T12:36:15.117" v="1309" actId="2696"/>
        <pc:sldMkLst>
          <pc:docMk/>
          <pc:sldMk cId="3714790727" sldId="966"/>
        </pc:sldMkLst>
      </pc:sldChg>
      <pc:sldChg chg="del">
        <pc:chgData name="悠 黎˙" userId="d19136965a8da83e" providerId="LiveId" clId="{4D2F318B-3C08-49DC-B731-767CEF006EA8}" dt="2024-09-26T12:36:15.117" v="1309" actId="2696"/>
        <pc:sldMkLst>
          <pc:docMk/>
          <pc:sldMk cId="3453884597" sldId="967"/>
        </pc:sldMkLst>
      </pc:sldChg>
      <pc:sldChg chg="del">
        <pc:chgData name="悠 黎˙" userId="d19136965a8da83e" providerId="LiveId" clId="{4D2F318B-3C08-49DC-B731-767CEF006EA8}" dt="2024-09-26T12:36:15.117" v="1309" actId="2696"/>
        <pc:sldMkLst>
          <pc:docMk/>
          <pc:sldMk cId="0" sldId="968"/>
        </pc:sldMkLst>
      </pc:sldChg>
      <pc:sldChg chg="del">
        <pc:chgData name="悠 黎˙" userId="d19136965a8da83e" providerId="LiveId" clId="{4D2F318B-3C08-49DC-B731-767CEF006EA8}" dt="2024-09-26T12:36:15.117" v="1309" actId="2696"/>
        <pc:sldMkLst>
          <pc:docMk/>
          <pc:sldMk cId="0" sldId="969"/>
        </pc:sldMkLst>
      </pc:sldChg>
      <pc:sldChg chg="modSp del mod">
        <pc:chgData name="悠 黎˙" userId="d19136965a8da83e" providerId="LiveId" clId="{4D2F318B-3C08-49DC-B731-767CEF006EA8}" dt="2024-10-03T12:12:22.257" v="1462" actId="2696"/>
        <pc:sldMkLst>
          <pc:docMk/>
          <pc:sldMk cId="3480003019" sldId="970"/>
        </pc:sldMkLst>
      </pc:sldChg>
      <pc:sldChg chg="modSp del mod">
        <pc:chgData name="悠 黎˙" userId="d19136965a8da83e" providerId="LiveId" clId="{4D2F318B-3C08-49DC-B731-767CEF006EA8}" dt="2024-10-03T12:12:22.257" v="1462" actId="2696"/>
        <pc:sldMkLst>
          <pc:docMk/>
          <pc:sldMk cId="1248872824" sldId="974"/>
        </pc:sldMkLst>
      </pc:sldChg>
      <pc:sldChg chg="del">
        <pc:chgData name="悠 黎˙" userId="d19136965a8da83e" providerId="LiveId" clId="{4D2F318B-3C08-49DC-B731-767CEF006EA8}" dt="2024-10-03T12:12:22.257" v="1462" actId="2696"/>
        <pc:sldMkLst>
          <pc:docMk/>
          <pc:sldMk cId="2614915138" sldId="975"/>
        </pc:sldMkLst>
      </pc:sldChg>
      <pc:sldChg chg="del">
        <pc:chgData name="悠 黎˙" userId="d19136965a8da83e" providerId="LiveId" clId="{4D2F318B-3C08-49DC-B731-767CEF006EA8}" dt="2024-09-23T15:19:44.286" v="985" actId="2696"/>
        <pc:sldMkLst>
          <pc:docMk/>
          <pc:sldMk cId="3645424527" sldId="996"/>
        </pc:sldMkLst>
      </pc:sldChg>
      <pc:sldChg chg="del">
        <pc:chgData name="悠 黎˙" userId="d19136965a8da83e" providerId="LiveId" clId="{4D2F318B-3C08-49DC-B731-767CEF006EA8}" dt="2024-09-23T15:19:44.286" v="985" actId="2696"/>
        <pc:sldMkLst>
          <pc:docMk/>
          <pc:sldMk cId="2959673797" sldId="997"/>
        </pc:sldMkLst>
      </pc:sldChg>
      <pc:sldChg chg="del">
        <pc:chgData name="悠 黎˙" userId="d19136965a8da83e" providerId="LiveId" clId="{4D2F318B-3C08-49DC-B731-767CEF006EA8}" dt="2024-09-17T14:48:13.480" v="490" actId="2696"/>
        <pc:sldMkLst>
          <pc:docMk/>
          <pc:sldMk cId="3122835105" sldId="998"/>
        </pc:sldMkLst>
      </pc:sldChg>
      <pc:sldChg chg="del">
        <pc:chgData name="悠 黎˙" userId="d19136965a8da83e" providerId="LiveId" clId="{4D2F318B-3C08-49DC-B731-767CEF006EA8}" dt="2024-09-17T14:48:13.480" v="490" actId="2696"/>
        <pc:sldMkLst>
          <pc:docMk/>
          <pc:sldMk cId="2724832646" sldId="999"/>
        </pc:sldMkLst>
      </pc:sldChg>
      <pc:sldChg chg="del">
        <pc:chgData name="悠 黎˙" userId="d19136965a8da83e" providerId="LiveId" clId="{4D2F318B-3C08-49DC-B731-767CEF006EA8}" dt="2024-09-17T14:48:21.351" v="491" actId="2696"/>
        <pc:sldMkLst>
          <pc:docMk/>
          <pc:sldMk cId="0" sldId="1000"/>
        </pc:sldMkLst>
      </pc:sldChg>
      <pc:sldChg chg="del">
        <pc:chgData name="悠 黎˙" userId="d19136965a8da83e" providerId="LiveId" clId="{4D2F318B-3C08-49DC-B731-767CEF006EA8}" dt="2024-09-17T14:48:21.351" v="491" actId="2696"/>
        <pc:sldMkLst>
          <pc:docMk/>
          <pc:sldMk cId="0" sldId="1001"/>
        </pc:sldMkLst>
      </pc:sldChg>
      <pc:sldChg chg="del">
        <pc:chgData name="悠 黎˙" userId="d19136965a8da83e" providerId="LiveId" clId="{4D2F318B-3C08-49DC-B731-767CEF006EA8}" dt="2024-09-17T14:48:26.534" v="492" actId="2696"/>
        <pc:sldMkLst>
          <pc:docMk/>
          <pc:sldMk cId="3632439394" sldId="1002"/>
        </pc:sldMkLst>
      </pc:sldChg>
      <pc:sldChg chg="del">
        <pc:chgData name="悠 黎˙" userId="d19136965a8da83e" providerId="LiveId" clId="{4D2F318B-3C08-49DC-B731-767CEF006EA8}" dt="2024-09-17T14:48:26.534" v="492" actId="2696"/>
        <pc:sldMkLst>
          <pc:docMk/>
          <pc:sldMk cId="182651087" sldId="1003"/>
        </pc:sldMkLst>
      </pc:sldChg>
      <pc:sldChg chg="del">
        <pc:chgData name="悠 黎˙" userId="d19136965a8da83e" providerId="LiveId" clId="{4D2F318B-3C08-49DC-B731-767CEF006EA8}" dt="2024-09-26T12:28:11.149" v="1207" actId="2696"/>
        <pc:sldMkLst>
          <pc:docMk/>
          <pc:sldMk cId="3113126386" sldId="1004"/>
        </pc:sldMkLst>
      </pc:sldChg>
      <pc:sldChg chg="del">
        <pc:chgData name="悠 黎˙" userId="d19136965a8da83e" providerId="LiveId" clId="{4D2F318B-3C08-49DC-B731-767CEF006EA8}" dt="2024-09-26T12:28:11.149" v="1207" actId="2696"/>
        <pc:sldMkLst>
          <pc:docMk/>
          <pc:sldMk cId="2685408206" sldId="1005"/>
        </pc:sldMkLst>
      </pc:sldChg>
      <pc:sldChg chg="del">
        <pc:chgData name="悠 黎˙" userId="d19136965a8da83e" providerId="LiveId" clId="{4D2F318B-3C08-49DC-B731-767CEF006EA8}" dt="2024-09-26T12:28:11.149" v="1207" actId="2696"/>
        <pc:sldMkLst>
          <pc:docMk/>
          <pc:sldMk cId="0" sldId="1006"/>
        </pc:sldMkLst>
      </pc:sldChg>
      <pc:sldChg chg="del">
        <pc:chgData name="悠 黎˙" userId="d19136965a8da83e" providerId="LiveId" clId="{4D2F318B-3C08-49DC-B731-767CEF006EA8}" dt="2024-09-26T12:28:11.149" v="1207" actId="2696"/>
        <pc:sldMkLst>
          <pc:docMk/>
          <pc:sldMk cId="4225438760" sldId="1007"/>
        </pc:sldMkLst>
      </pc:sldChg>
      <pc:sldChg chg="del">
        <pc:chgData name="悠 黎˙" userId="d19136965a8da83e" providerId="LiveId" clId="{4D2F318B-3C08-49DC-B731-767CEF006EA8}" dt="2024-09-26T12:28:11.149" v="1207" actId="2696"/>
        <pc:sldMkLst>
          <pc:docMk/>
          <pc:sldMk cId="0" sldId="1008"/>
        </pc:sldMkLst>
      </pc:sldChg>
      <pc:sldChg chg="del">
        <pc:chgData name="悠 黎˙" userId="d19136965a8da83e" providerId="LiveId" clId="{4D2F318B-3C08-49DC-B731-767CEF006EA8}" dt="2024-09-23T15:19:29.317" v="984" actId="2696"/>
        <pc:sldMkLst>
          <pc:docMk/>
          <pc:sldMk cId="2872375600" sldId="1009"/>
        </pc:sldMkLst>
      </pc:sldChg>
      <pc:sldChg chg="del">
        <pc:chgData name="悠 黎˙" userId="d19136965a8da83e" providerId="LiveId" clId="{4D2F318B-3C08-49DC-B731-767CEF006EA8}" dt="2024-09-23T15:19:29.317" v="984" actId="2696"/>
        <pc:sldMkLst>
          <pc:docMk/>
          <pc:sldMk cId="494776126" sldId="1010"/>
        </pc:sldMkLst>
      </pc:sldChg>
      <pc:sldChg chg="del">
        <pc:chgData name="悠 黎˙" userId="d19136965a8da83e" providerId="LiveId" clId="{4D2F318B-3C08-49DC-B731-767CEF006EA8}" dt="2024-09-26T12:28:11.149" v="1207" actId="2696"/>
        <pc:sldMkLst>
          <pc:docMk/>
          <pc:sldMk cId="2512122905" sldId="1011"/>
        </pc:sldMkLst>
      </pc:sldChg>
      <pc:sldChg chg="del">
        <pc:chgData name="悠 黎˙" userId="d19136965a8da83e" providerId="LiveId" clId="{4D2F318B-3C08-49DC-B731-767CEF006EA8}" dt="2024-09-26T12:28:11.149" v="1207" actId="2696"/>
        <pc:sldMkLst>
          <pc:docMk/>
          <pc:sldMk cId="3671660649" sldId="1012"/>
        </pc:sldMkLst>
      </pc:sldChg>
      <pc:sldChg chg="del">
        <pc:chgData name="悠 黎˙" userId="d19136965a8da83e" providerId="LiveId" clId="{4D2F318B-3C08-49DC-B731-767CEF006EA8}" dt="2024-09-17T14:48:50.721" v="493" actId="2696"/>
        <pc:sldMkLst>
          <pc:docMk/>
          <pc:sldMk cId="1771831257" sldId="1013"/>
        </pc:sldMkLst>
      </pc:sldChg>
      <pc:sldChg chg="del">
        <pc:chgData name="悠 黎˙" userId="d19136965a8da83e" providerId="LiveId" clId="{4D2F318B-3C08-49DC-B731-767CEF006EA8}" dt="2024-09-17T14:48:50.721" v="493" actId="2696"/>
        <pc:sldMkLst>
          <pc:docMk/>
          <pc:sldMk cId="1256268929" sldId="1014"/>
        </pc:sldMkLst>
      </pc:sldChg>
      <pc:sldChg chg="modSp mod">
        <pc:chgData name="悠 黎˙" userId="d19136965a8da83e" providerId="LiveId" clId="{4D2F318B-3C08-49DC-B731-767CEF006EA8}" dt="2024-09-26T12:34:27.311" v="1306" actId="20577"/>
        <pc:sldMkLst>
          <pc:docMk/>
          <pc:sldMk cId="4101736601" sldId="1018"/>
        </pc:sldMkLst>
      </pc:sldChg>
      <pc:sldChg chg="del">
        <pc:chgData name="悠 黎˙" userId="d19136965a8da83e" providerId="LiveId" clId="{4D2F318B-3C08-49DC-B731-767CEF006EA8}" dt="2024-09-17T15:49:55.528" v="960" actId="2696"/>
        <pc:sldMkLst>
          <pc:docMk/>
          <pc:sldMk cId="3604625764" sldId="1023"/>
        </pc:sldMkLst>
      </pc:sldChg>
      <pc:sldChg chg="del">
        <pc:chgData name="悠 黎˙" userId="d19136965a8da83e" providerId="LiveId" clId="{4D2F318B-3C08-49DC-B731-767CEF006EA8}" dt="2024-09-17T15:49:55.528" v="960" actId="2696"/>
        <pc:sldMkLst>
          <pc:docMk/>
          <pc:sldMk cId="3425810593" sldId="1024"/>
        </pc:sldMkLst>
      </pc:sldChg>
      <pc:sldChg chg="del">
        <pc:chgData name="悠 黎˙" userId="d19136965a8da83e" providerId="LiveId" clId="{4D2F318B-3C08-49DC-B731-767CEF006EA8}" dt="2024-09-17T15:49:55.528" v="960" actId="2696"/>
        <pc:sldMkLst>
          <pc:docMk/>
          <pc:sldMk cId="1847532748" sldId="1025"/>
        </pc:sldMkLst>
      </pc:sldChg>
      <pc:sldChg chg="del">
        <pc:chgData name="悠 黎˙" userId="d19136965a8da83e" providerId="LiveId" clId="{4D2F318B-3C08-49DC-B731-767CEF006EA8}" dt="2024-09-17T15:49:55.528" v="960" actId="2696"/>
        <pc:sldMkLst>
          <pc:docMk/>
          <pc:sldMk cId="4198236118" sldId="1026"/>
        </pc:sldMkLst>
      </pc:sldChg>
      <pc:sldChg chg="del">
        <pc:chgData name="悠 黎˙" userId="d19136965a8da83e" providerId="LiveId" clId="{4D2F318B-3C08-49DC-B731-767CEF006EA8}" dt="2024-09-17T15:49:55.528" v="960" actId="2696"/>
        <pc:sldMkLst>
          <pc:docMk/>
          <pc:sldMk cId="2971742156" sldId="1027"/>
        </pc:sldMkLst>
      </pc:sldChg>
      <pc:sldChg chg="del">
        <pc:chgData name="悠 黎˙" userId="d19136965a8da83e" providerId="LiveId" clId="{4D2F318B-3C08-49DC-B731-767CEF006EA8}" dt="2024-09-17T15:49:55.528" v="960" actId="2696"/>
        <pc:sldMkLst>
          <pc:docMk/>
          <pc:sldMk cId="1344018134" sldId="1028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452386283" sldId="1030"/>
        </pc:sldMkLst>
      </pc:sldChg>
      <pc:sldChg chg="addSp delSp modSp del mod">
        <pc:chgData name="悠 黎˙" userId="d19136965a8da83e" providerId="LiveId" clId="{4D2F318B-3C08-49DC-B731-767CEF006EA8}" dt="2024-09-26T12:37:27.429" v="1316" actId="2696"/>
        <pc:sldMkLst>
          <pc:docMk/>
          <pc:sldMk cId="248510216" sldId="1031"/>
        </pc:sldMkLst>
      </pc:sldChg>
      <pc:sldChg chg="addSp delSp modSp add del mod">
        <pc:chgData name="悠 黎˙" userId="d19136965a8da83e" providerId="LiveId" clId="{4D2F318B-3C08-49DC-B731-767CEF006EA8}" dt="2024-09-26T12:37:27.429" v="1316" actId="2696"/>
        <pc:sldMkLst>
          <pc:docMk/>
          <pc:sldMk cId="2136420562" sldId="1032"/>
        </pc:sldMkLst>
      </pc:sldChg>
      <pc:sldChg chg="delSp modSp del mod">
        <pc:chgData name="悠 黎˙" userId="d19136965a8da83e" providerId="LiveId" clId="{4D2F318B-3C08-49DC-B731-767CEF006EA8}" dt="2024-09-26T12:37:27.429" v="1316" actId="2696"/>
        <pc:sldMkLst>
          <pc:docMk/>
          <pc:sldMk cId="2195144983" sldId="1033"/>
        </pc:sldMkLst>
      </pc:sldChg>
      <pc:sldChg chg="delSp modSp del mod">
        <pc:chgData name="悠 黎˙" userId="d19136965a8da83e" providerId="LiveId" clId="{4D2F318B-3C08-49DC-B731-767CEF006EA8}" dt="2024-09-26T12:37:27.429" v="1316" actId="2696"/>
        <pc:sldMkLst>
          <pc:docMk/>
          <pc:sldMk cId="2914227456" sldId="1034"/>
        </pc:sldMkLst>
      </pc:sldChg>
      <pc:sldChg chg="delSp modSp del mod">
        <pc:chgData name="悠 黎˙" userId="d19136965a8da83e" providerId="LiveId" clId="{4D2F318B-3C08-49DC-B731-767CEF006EA8}" dt="2024-09-26T12:37:27.429" v="1316" actId="2696"/>
        <pc:sldMkLst>
          <pc:docMk/>
          <pc:sldMk cId="1951557184" sldId="1035"/>
        </pc:sldMkLst>
      </pc:sldChg>
      <pc:sldChg chg="addSp delSp modSp del mod">
        <pc:chgData name="悠 黎˙" userId="d19136965a8da83e" providerId="LiveId" clId="{4D2F318B-3C08-49DC-B731-767CEF006EA8}" dt="2024-09-26T12:37:27.429" v="1316" actId="2696"/>
        <pc:sldMkLst>
          <pc:docMk/>
          <pc:sldMk cId="1298791644" sldId="1036"/>
        </pc:sldMkLst>
      </pc:sldChg>
      <pc:sldChg chg="add del">
        <pc:chgData name="悠 黎˙" userId="d19136965a8da83e" providerId="LiveId" clId="{4D2F318B-3C08-49DC-B731-767CEF006EA8}" dt="2024-09-17T15:33:30.852" v="850"/>
        <pc:sldMkLst>
          <pc:docMk/>
          <pc:sldMk cId="2835641997" sldId="1036"/>
        </pc:sldMkLst>
      </pc:sldChg>
      <pc:sldChg chg="addSp delSp modSp del mod">
        <pc:chgData name="悠 黎˙" userId="d19136965a8da83e" providerId="LiveId" clId="{4D2F318B-3C08-49DC-B731-767CEF006EA8}" dt="2024-09-26T12:37:27.429" v="1316" actId="2696"/>
        <pc:sldMkLst>
          <pc:docMk/>
          <pc:sldMk cId="937288545" sldId="1037"/>
        </pc:sldMkLst>
      </pc:sldChg>
      <pc:sldChg chg="delSp modSp del mod">
        <pc:chgData name="悠 黎˙" userId="d19136965a8da83e" providerId="LiveId" clId="{4D2F318B-3C08-49DC-B731-767CEF006EA8}" dt="2024-09-26T12:37:27.429" v="1316" actId="2696"/>
        <pc:sldMkLst>
          <pc:docMk/>
          <pc:sldMk cId="642666035" sldId="1038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2324782299" sldId="1065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1720419360" sldId="1066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2222211175" sldId="1067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2216105888" sldId="1068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732314979" sldId="1069"/>
        </pc:sldMkLst>
      </pc:sldChg>
      <pc:sldChg chg="del">
        <pc:chgData name="悠 黎˙" userId="d19136965a8da83e" providerId="LiveId" clId="{4D2F318B-3C08-49DC-B731-767CEF006EA8}" dt="2024-09-26T12:37:27.429" v="1316" actId="2696"/>
        <pc:sldMkLst>
          <pc:docMk/>
          <pc:sldMk cId="315297648" sldId="1070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2271554029" sldId="1071"/>
        </pc:sldMkLst>
      </pc:sldChg>
      <pc:sldChg chg="modSp del mod">
        <pc:chgData name="悠 黎˙" userId="d19136965a8da83e" providerId="LiveId" clId="{4D2F318B-3C08-49DC-B731-767CEF006EA8}" dt="2024-09-26T12:37:27.429" v="1316" actId="2696"/>
        <pc:sldMkLst>
          <pc:docMk/>
          <pc:sldMk cId="4265703356" sldId="1071"/>
        </pc:sldMkLst>
      </pc:sldChg>
      <pc:sldChg chg="modSp mod">
        <pc:chgData name="悠 黎˙" userId="d19136965a8da83e" providerId="LiveId" clId="{4D2F318B-3C08-49DC-B731-767CEF006EA8}" dt="2024-10-03T12:11:41.176" v="1461"/>
        <pc:sldMkLst>
          <pc:docMk/>
          <pc:sldMk cId="1993872389" sldId="1072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3457482540" sldId="1072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3259963733" sldId="1073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3442103293" sldId="1074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3971699759" sldId="1075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673332990" sldId="1076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2679322668" sldId="1077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1808455918" sldId="1078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3567519784" sldId="1079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4201998480" sldId="1080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3331615257" sldId="1081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2041183685" sldId="1082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2739390372" sldId="1083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882663789" sldId="1084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455445364" sldId="1085"/>
        </pc:sldMkLst>
      </pc:sldChg>
      <pc:sldChg chg="del">
        <pc:chgData name="悠 黎˙" userId="d19136965a8da83e" providerId="LiveId" clId="{4D2F318B-3C08-49DC-B731-767CEF006EA8}" dt="2024-09-23T15:29:05.763" v="1118"/>
        <pc:sldMkLst>
          <pc:docMk/>
          <pc:sldMk cId="2453007978" sldId="1086"/>
        </pc:sldMkLst>
      </pc:sldChg>
      <pc:sldMasterChg chg="delSldLayout">
        <pc:chgData name="悠 黎˙" userId="d19136965a8da83e" providerId="LiveId" clId="{4D2F318B-3C08-49DC-B731-767CEF006EA8}" dt="2024-09-23T15:19:44.286" v="985" actId="2696"/>
        <pc:sldMasterMkLst>
          <pc:docMk/>
          <pc:sldMasterMk cId="4285613026" sldId="2147483660"/>
        </pc:sldMasterMkLst>
        <pc:sldLayoutChg chg="del">
          <pc:chgData name="悠 黎˙" userId="d19136965a8da83e" providerId="LiveId" clId="{4D2F318B-3C08-49DC-B731-767CEF006EA8}" dt="2024-09-23T15:19:44.286" v="985" actId="2696"/>
          <pc:sldLayoutMkLst>
            <pc:docMk/>
            <pc:sldMasterMk cId="4285613026" sldId="2147483660"/>
            <pc:sldLayoutMk cId="268391075" sldId="2147483677"/>
          </pc:sldLayoutMkLst>
        </pc:sldLayoutChg>
      </pc:sldMasterChg>
    </pc:docChg>
  </pc:docChgLst>
  <pc:docChgLst>
    <pc:chgData name="悠 黎˙" userId="d19136965a8da83e" providerId="LiveId" clId="{803D6E81-291B-4AD4-A2AF-C42B8347E124}"/>
    <pc:docChg chg="undo custSel addSld delSld modSld">
      <pc:chgData name="悠 黎˙" userId="d19136965a8da83e" providerId="LiveId" clId="{803D6E81-291B-4AD4-A2AF-C42B8347E124}" dt="2025-03-20T00:04:50.480" v="401"/>
      <pc:docMkLst>
        <pc:docMk/>
      </pc:docMkLst>
      <pc:sldChg chg="del">
        <pc:chgData name="悠 黎˙" userId="d19136965a8da83e" providerId="LiveId" clId="{803D6E81-291B-4AD4-A2AF-C42B8347E124}" dt="2025-03-19T23:39:34.218" v="1" actId="2696"/>
        <pc:sldMkLst>
          <pc:docMk/>
          <pc:sldMk cId="1312956382" sldId="747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3146096935" sldId="749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1495453634" sldId="750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1969024908" sldId="751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3478420296" sldId="753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461284893" sldId="754"/>
        </pc:sldMkLst>
      </pc:sldChg>
      <pc:sldChg chg="modSp mod">
        <pc:chgData name="悠 黎˙" userId="d19136965a8da83e" providerId="LiveId" clId="{803D6E81-291B-4AD4-A2AF-C42B8347E124}" dt="2025-03-20T00:04:30.457" v="387"/>
        <pc:sldMkLst>
          <pc:docMk/>
          <pc:sldMk cId="3107746472" sldId="803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67559725" sldId="811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3138195911" sldId="870"/>
        </pc:sldMkLst>
      </pc:sldChg>
      <pc:sldChg chg="modSp mod">
        <pc:chgData name="悠 黎˙" userId="d19136965a8da83e" providerId="LiveId" clId="{803D6E81-291B-4AD4-A2AF-C42B8347E124}" dt="2025-03-20T00:04:07.750" v="368"/>
        <pc:sldMkLst>
          <pc:docMk/>
          <pc:sldMk cId="1458534541" sldId="926"/>
        </pc:sldMkLst>
      </pc:sldChg>
      <pc:sldChg chg="modSp mod">
        <pc:chgData name="悠 黎˙" userId="d19136965a8da83e" providerId="LiveId" clId="{803D6E81-291B-4AD4-A2AF-C42B8347E124}" dt="2025-03-20T00:03:59.372" v="361"/>
        <pc:sldMkLst>
          <pc:docMk/>
          <pc:sldMk cId="1587622220" sldId="938"/>
        </pc:sldMkLst>
      </pc:sldChg>
      <pc:sldChg chg="del">
        <pc:chgData name="悠 黎˙" userId="d19136965a8da83e" providerId="LiveId" clId="{803D6E81-291B-4AD4-A2AF-C42B8347E124}" dt="2025-03-19T23:33:42.281" v="0" actId="2696"/>
        <pc:sldMkLst>
          <pc:docMk/>
          <pc:sldMk cId="3452521527" sldId="993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1576441658" sldId="1015"/>
        </pc:sldMkLst>
      </pc:sldChg>
      <pc:sldChg chg="del">
        <pc:chgData name="悠 黎˙" userId="d19136965a8da83e" providerId="LiveId" clId="{803D6E81-291B-4AD4-A2AF-C42B8347E124}" dt="2025-03-19T23:33:42.281" v="0" actId="2696"/>
        <pc:sldMkLst>
          <pc:docMk/>
          <pc:sldMk cId="194350276" sldId="1016"/>
        </pc:sldMkLst>
      </pc:sldChg>
      <pc:sldChg chg="del">
        <pc:chgData name="悠 黎˙" userId="d19136965a8da83e" providerId="LiveId" clId="{803D6E81-291B-4AD4-A2AF-C42B8347E124}" dt="2025-03-19T23:33:42.281" v="0" actId="2696"/>
        <pc:sldMkLst>
          <pc:docMk/>
          <pc:sldMk cId="2627860211" sldId="1017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418635820" sldId="1019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1340801053" sldId="1020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441609110" sldId="1021"/>
        </pc:sldMkLst>
      </pc:sldChg>
      <pc:sldChg chg="del">
        <pc:chgData name="悠 黎˙" userId="d19136965a8da83e" providerId="LiveId" clId="{803D6E81-291B-4AD4-A2AF-C42B8347E124}" dt="2025-03-19T23:39:34.218" v="1" actId="2696"/>
        <pc:sldMkLst>
          <pc:docMk/>
          <pc:sldMk cId="245485996" sldId="1022"/>
        </pc:sldMkLst>
      </pc:sldChg>
      <pc:sldChg chg="del">
        <pc:chgData name="悠 黎˙" userId="d19136965a8da83e" providerId="LiveId" clId="{803D6E81-291B-4AD4-A2AF-C42B8347E124}" dt="2025-03-19T23:33:42.281" v="0" actId="2696"/>
        <pc:sldMkLst>
          <pc:docMk/>
          <pc:sldMk cId="976370211" sldId="1029"/>
        </pc:sldMkLst>
      </pc:sldChg>
      <pc:sldChg chg="del">
        <pc:chgData name="悠 黎˙" userId="d19136965a8da83e" providerId="LiveId" clId="{803D6E81-291B-4AD4-A2AF-C42B8347E124}" dt="2025-03-19T23:33:42.281" v="0" actId="2696"/>
        <pc:sldMkLst>
          <pc:docMk/>
          <pc:sldMk cId="3623505564" sldId="1035"/>
        </pc:sldMkLst>
      </pc:sldChg>
      <pc:sldChg chg="modSp mod">
        <pc:chgData name="悠 黎˙" userId="d19136965a8da83e" providerId="LiveId" clId="{803D6E81-291B-4AD4-A2AF-C42B8347E124}" dt="2025-03-20T00:04:50.480" v="401"/>
        <pc:sldMkLst>
          <pc:docMk/>
          <pc:sldMk cId="2845385983" sldId="1081"/>
        </pc:sldMkLst>
      </pc:sldChg>
      <pc:sldChg chg="del">
        <pc:chgData name="悠 黎˙" userId="d19136965a8da83e" providerId="LiveId" clId="{803D6E81-291B-4AD4-A2AF-C42B8347E124}" dt="2025-03-19T23:33:42.281" v="0" actId="2696"/>
        <pc:sldMkLst>
          <pc:docMk/>
          <pc:sldMk cId="2545442928" sldId="1125"/>
        </pc:sldMkLst>
      </pc:sldChg>
      <pc:sldChg chg="del">
        <pc:chgData name="悠 黎˙" userId="d19136965a8da83e" providerId="LiveId" clId="{803D6E81-291B-4AD4-A2AF-C42B8347E124}" dt="2025-03-19T23:33:42.281" v="0" actId="2696"/>
        <pc:sldMkLst>
          <pc:docMk/>
          <pc:sldMk cId="3105437748" sldId="1126"/>
        </pc:sldMkLst>
      </pc:sldChg>
      <pc:sldChg chg="modSp mod">
        <pc:chgData name="悠 黎˙" userId="d19136965a8da83e" providerId="LiveId" clId="{803D6E81-291B-4AD4-A2AF-C42B8347E124}" dt="2025-03-19T23:42:13.285" v="62"/>
        <pc:sldMkLst>
          <pc:docMk/>
          <pc:sldMk cId="2386898220" sldId="1168"/>
        </pc:sldMkLst>
      </pc:sldChg>
      <pc:sldChg chg="modSp mod">
        <pc:chgData name="悠 黎˙" userId="d19136965a8da83e" providerId="LiveId" clId="{803D6E81-291B-4AD4-A2AF-C42B8347E124}" dt="2025-03-19T23:44:10.370" v="181" actId="20577"/>
        <pc:sldMkLst>
          <pc:docMk/>
          <pc:sldMk cId="4222650014" sldId="1169"/>
        </pc:sldMkLst>
      </pc:sldChg>
      <pc:sldChg chg="addSp delSp modSp new mod">
        <pc:chgData name="悠 黎˙" userId="d19136965a8da83e" providerId="LiveId" clId="{803D6E81-291B-4AD4-A2AF-C42B8347E124}" dt="2025-03-19T23:49:18.051" v="236" actId="113"/>
        <pc:sldMkLst>
          <pc:docMk/>
          <pc:sldMk cId="2200563142" sldId="1170"/>
        </pc:sldMkLst>
      </pc:sldChg>
      <pc:sldChg chg="addSp delSp modSp mod">
        <pc:chgData name="悠 黎˙" userId="d19136965a8da83e" providerId="LiveId" clId="{803D6E81-291B-4AD4-A2AF-C42B8347E124}" dt="2025-03-19T23:51:29.011" v="259" actId="1076"/>
        <pc:sldMkLst>
          <pc:docMk/>
          <pc:sldMk cId="3124761555" sldId="1171"/>
        </pc:sldMkLst>
      </pc:sldChg>
      <pc:sldChg chg="addSp delSp modSp add del mod">
        <pc:chgData name="悠 黎˙" userId="d19136965a8da83e" providerId="LiveId" clId="{803D6E81-291B-4AD4-A2AF-C42B8347E124}" dt="2025-03-19T23:59:44.817" v="320" actId="2696"/>
        <pc:sldMkLst>
          <pc:docMk/>
          <pc:sldMk cId="887007290" sldId="1172"/>
        </pc:sldMkLst>
      </pc:sldChg>
      <pc:sldChg chg="modSp mod">
        <pc:chgData name="悠 黎˙" userId="d19136965a8da83e" providerId="LiveId" clId="{803D6E81-291B-4AD4-A2AF-C42B8347E124}" dt="2025-03-20T00:02:01.685" v="333" actId="14100"/>
        <pc:sldMkLst>
          <pc:docMk/>
          <pc:sldMk cId="3998472650" sldId="1172"/>
        </pc:sldMkLst>
      </pc:sldChg>
      <pc:sldChg chg="modSp mod">
        <pc:chgData name="悠 黎˙" userId="d19136965a8da83e" providerId="LiveId" clId="{803D6E81-291B-4AD4-A2AF-C42B8347E124}" dt="2025-03-20T00:01:40.912" v="331" actId="2711"/>
        <pc:sldMkLst>
          <pc:docMk/>
          <pc:sldMk cId="2242696562" sldId="1173"/>
        </pc:sldMkLst>
      </pc:sldChg>
      <pc:sldChg chg="modSp mod">
        <pc:chgData name="悠 黎˙" userId="d19136965a8da83e" providerId="LiveId" clId="{803D6E81-291B-4AD4-A2AF-C42B8347E124}" dt="2025-03-20T00:02:31.005" v="335" actId="2711"/>
        <pc:sldMkLst>
          <pc:docMk/>
          <pc:sldMk cId="2608601828" sldId="1174"/>
        </pc:sldMkLst>
      </pc:sldChg>
      <pc:sldChg chg="modSp mod">
        <pc:chgData name="悠 黎˙" userId="d19136965a8da83e" providerId="LiveId" clId="{803D6E81-291B-4AD4-A2AF-C42B8347E124}" dt="2025-03-20T00:03:40.525" v="356" actId="20577"/>
        <pc:sldMkLst>
          <pc:docMk/>
          <pc:sldMk cId="2678345920" sldId="11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F5297-99E3-444F-AE99-00F8D240B79F}" type="datetimeFigureOut">
              <a:rPr lang="zh-TW" altLang="en-US" smtClean="0"/>
              <a:t>2025/4/28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F0BE4-C18E-4220-A820-0B72C916DC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67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11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803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9480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248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991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361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18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9352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9394E1C-DF23-449D-AEBA-9A0CBB67BA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471CFC0-B7CA-41F4-A3C4-DA7398F185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22F6-691C-4B40-8C07-C00237DAE5ED}" type="datetimeFigureOut">
              <a:rPr lang="en-US"/>
              <a:pPr>
                <a:defRPr/>
              </a:pPr>
              <a:t>4/28/2025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776037E8-D437-4DC8-AD6D-43FD7342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CBC4D-1F7D-4B9F-8F95-ED2315B41B78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60858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1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61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26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87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25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81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2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1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71EB2-36B3-4877-9514-6EC3EF3E4680}" type="datetimeFigureOut">
              <a:rPr lang="zh-TW" altLang="en-US" smtClean="0"/>
              <a:pPr/>
              <a:t>2025/4/28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3E51E23-7761-4A42-9050-F708B6AF56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6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39health.com.tw/threads/12596885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mmonhealth.com.tw/article/85990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87625" y="3212976"/>
            <a:ext cx="6264696" cy="1803767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分享者</a:t>
            </a:r>
            <a:r>
              <a:rPr lang="en-US" altLang="zh-TW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黎悠園藝治療師</a:t>
            </a:r>
            <a:endParaRPr lang="en-US" altLang="zh-TW" sz="36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600" dirty="0">
                <a:latin typeface="Amasis MT Pro" panose="020B0604020202020204" pitchFamily="18" charset="0"/>
              </a:rPr>
              <a:t>liherbs2018@gmail.com</a:t>
            </a:r>
            <a:endParaRPr lang="en-US" altLang="zh-TW" sz="3600" b="1" dirty="0">
              <a:solidFill>
                <a:srgbClr val="0070C0"/>
              </a:solidFill>
              <a:latin typeface="Amasis MT Pro" panose="020B0604020202020204" pitchFamily="18" charset="0"/>
              <a:ea typeface="標楷體" pitchFamily="65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1B8E2B4-9497-48CC-9B0A-226706CA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536" y="-747463"/>
            <a:ext cx="8568951" cy="3528392"/>
          </a:xfrm>
        </p:spPr>
        <p:txBody>
          <a:bodyPr/>
          <a:lstStyle/>
          <a:p>
            <a:pPr algn="ctr"/>
            <a:br>
              <a:rPr lang="en-US" altLang="zh-TW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綠活慢療</a:t>
            </a:r>
            <a:r>
              <a:rPr lang="en-US" altLang="zh-TW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br>
              <a:rPr lang="en-US" altLang="zh-TW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在花草世界中擁抱生命能量</a:t>
            </a:r>
            <a:endParaRPr lang="zh-TW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F84F46-16CA-4B06-A8BB-B4375B5CF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253541"/>
            <a:ext cx="1907704" cy="127180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F0FF540-8912-4F71-9748-0D5965A9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88" y="5069492"/>
            <a:ext cx="1907704" cy="134529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36E2BAA-24F9-4814-BBCD-1064A9248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210" y="5253541"/>
            <a:ext cx="1085182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21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A25E5-FC78-780D-C86C-70E178C29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6F7B28-EC3E-1453-B75B-7D041A2C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64" y="908720"/>
            <a:ext cx="6447500" cy="2915847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心田</a:t>
            </a: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9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E037D6-F739-CA85-41A6-D13A95775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35439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44E284-BB7D-D7DA-9D82-17F6109A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據</a:t>
            </a:r>
            <a:r>
              <a:rPr lang="en-US" altLang="zh-TW" sz="4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嘉祐本草</a:t>
            </a:r>
            <a:r>
              <a:rPr lang="en-US" altLang="zh-TW" sz="4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4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記載， 羅勒葉是“調中消食， 去惡氣， 消水氣， 宜生食的一種植物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57CEF8-9AF8-FC22-EB3C-50884672F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1" y="4927601"/>
            <a:ext cx="5697681" cy="1113762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23059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697BF6-210A-CF6D-EC34-C7492258A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3" cy="1813768"/>
          </a:xfrm>
        </p:spPr>
        <p:txBody>
          <a:bodyPr>
            <a:normAutofit fontScale="90000"/>
          </a:bodyPr>
          <a:lstStyle/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羅勒葉的嫩葉可食， 還可泡茶飲， 有驅風、芳香、健胃及發汗作用。 另外， 常見的還可用做比薩餅、意粉醬、香腸、湯、番茄汁、淋汁和沙拉的調料。 許多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義大利廚師常用羅勒來代替披薩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草</a:t>
            </a:r>
            <a:b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A90B13-72CC-BB9C-337B-B79DB9E25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780928"/>
            <a:ext cx="8712968" cy="4816877"/>
          </a:xfrm>
        </p:spPr>
        <p:txBody>
          <a:bodyPr>
            <a:normAutofit/>
          </a:bodyPr>
          <a:lstStyle/>
          <a:p>
            <a:pPr marL="0" indent="0" algn="l">
              <a:spcBef>
                <a:spcPts val="375"/>
              </a:spcBef>
              <a:spcAft>
                <a:spcPts val="375"/>
              </a:spcAft>
              <a:buNone/>
            </a:pPr>
            <a:r>
              <a:rPr lang="zh-TW" altLang="en-US" sz="3200" b="0" i="0" u="none" strike="noStrike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羅勒葉也是泰式烹旺中常用的調料</a:t>
            </a:r>
            <a:r>
              <a:rPr lang="zh-TW" altLang="en-US" sz="3200" b="0" i="0" u="none" strike="noStrike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 乾燥的羅勒還可以和薰衣草、薄荷、馬郁蘭、檸檬馬鞭草共</a:t>
            </a:r>
            <a:r>
              <a:rPr lang="en-US" altLang="zh-TW" sz="3200" b="0" i="0" u="none" strike="noStrike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b="0" i="0" u="none" strike="noStrike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大匙製成解壓花草茶。</a:t>
            </a:r>
          </a:p>
          <a:p>
            <a:pPr marL="0" indent="0" algn="l">
              <a:spcBef>
                <a:spcPts val="375"/>
              </a:spcBef>
              <a:spcAft>
                <a:spcPts val="375"/>
              </a:spcAft>
              <a:buNone/>
            </a:pPr>
            <a:r>
              <a:rPr lang="zh-TW" altLang="en-US" sz="3200" b="0" i="0" u="none" strike="noStrike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羅勒葉非常適合與番茄搭配</a:t>
            </a:r>
            <a:r>
              <a:rPr lang="zh-TW" altLang="en-US" sz="3200" b="0" i="0" u="none" strike="noStrike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 不論是做萊， 熬湯還是做醬， 風味都非常獨特。 羅勒葉還可以和牛至、百里香、鼠尾草混合使用加在熱狗、香腸、調味汁或比薩醬裡， 味道十分醇厚的哦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80097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3EFE47-9840-F930-9258-F958EB6B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麝香百里香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B816EDA-F4AD-7DF6-B19C-AB807167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060848"/>
            <a:ext cx="5265632" cy="3456384"/>
          </a:xfrm>
          <a:prstGeom prst="rect">
            <a:avLst/>
          </a:prstGeo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84EA420-81CE-C834-72CC-6B9FF4432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506017" cy="388077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93080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05FF7-6CF6-7DBE-D44E-8CBDEEF6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260648"/>
            <a:ext cx="8712968" cy="1669752"/>
          </a:xfrm>
        </p:spPr>
        <p:txBody>
          <a:bodyPr>
            <a:noAutofit/>
          </a:bodyPr>
          <a:lstStyle/>
          <a:p>
            <a:r>
              <a:rPr lang="zh-TW" altLang="en-US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提高注意力、專注力和創造力</a:t>
            </a:r>
            <a:br>
              <a:rPr lang="zh-TW" altLang="en-US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百里香的香氣被形容為辛辣、溫暖和稍微甜味的草本氣息。 </a:t>
            </a:r>
            <a:b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它具有振奮、激勵和清新的特性，能夠</a:t>
            </a:r>
            <a:r>
              <a:rPr lang="zh-TW" altLang="en-US" b="0" i="0" dirty="0">
                <a:solidFill>
                  <a:srgbClr val="EB0F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提高注意力、專注力和創造力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b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它常被用於提升能量、減輕疲勞和改善思維的清晰度。</a:t>
            </a:r>
            <a:b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百里香在香薰療法中被廣泛用於促進精神和身體的健康。 它能夠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提升情緒，減輕焦慮和壓力，增加自信和勇氣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3E1A8B-1362-BD2E-64CC-9BD9BEBD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373216"/>
            <a:ext cx="3098305" cy="66814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28617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981142-34EA-9696-B6E0-6B06ECE1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6912768" cy="13208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迷迭香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9C12C61-E8AF-D073-9F4A-E5DC287B7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2037141"/>
            <a:ext cx="4201677" cy="289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54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C6135A-085F-9E20-105C-69684505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3" cy="1741760"/>
          </a:xfrm>
        </p:spPr>
        <p:txBody>
          <a:bodyPr>
            <a:noAutofit/>
          </a:bodyPr>
          <a:lstStyle/>
          <a:p>
            <a:r>
              <a:rPr lang="zh-TW" altLang="en-US" sz="48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迷迭香功效</a:t>
            </a:r>
            <a:br>
              <a:rPr lang="zh-TW" altLang="en-US" sz="48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迷迭香具有抗氧化、抗衰老、提神醒腦、改善記憶力、促進消化等功效作用。</a:t>
            </a:r>
            <a:br>
              <a:rPr lang="zh-TW" altLang="en-US" sz="4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C562CA-157E-890A-E50E-628A8BEA9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00808"/>
            <a:ext cx="6777801" cy="4340555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33157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D7EAA6-4DA0-1F45-8099-F23D039E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79" y="548680"/>
            <a:ext cx="7922841" cy="1320800"/>
          </a:xfrm>
        </p:spPr>
        <p:txBody>
          <a:bodyPr>
            <a:normAutofit fontScale="90000"/>
          </a:bodyPr>
          <a:lstStyle/>
          <a:p>
            <a:pPr marL="0" indent="0"/>
            <a:r>
              <a:rPr lang="zh-TW" altLang="en-US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迷迭香功效</a:t>
            </a:r>
            <a: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抗氧化</a:t>
            </a: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迷迭香中的抗氧化成分能夠清除自由基，抑制氧化應激反應，從而達到抗氧化的效果。適當攝入迷迭可以延緩細胞衰老，減少皺紋和色斑的產生。可以透過食用或外用迷迭香來利用其抗氧化作用。</a:t>
            </a:r>
            <a:b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B9CE90-4011-D8CF-0052-92AFD735B75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5940151" y="6041363"/>
            <a:ext cx="1017161" cy="3076269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8820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51F3B2-2E71-AA89-7375-3BF85584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迷迭香功效</a:t>
            </a:r>
            <a: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抗衰老</a:t>
            </a: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迷迭香具有一定的抗炎作用，能減輕發炎引起的皮膚傷害，促進皮膚修復。該功效有助於改善皮膚健康，減少因年齡增長導致的皮膚問題。可將其新增到護膚品中使用。</a:t>
            </a:r>
            <a:b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209C14-9F21-2C71-9D0A-7550B2291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55822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A780D7-1AC5-11E6-F218-3FE13B9F6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20688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zh-TW" altLang="en-US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迷迭香功效</a:t>
            </a:r>
            <a: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提神醒腦</a:t>
            </a: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迷迭香含有揮發油，其中的成分具有刺激中樞神經的作用，能提高大腦皮層興奮度，使人精神振奮。此功效可用於緩解疲勞、增強注意力。可透過飲用迷迭香茶或直接聞其香味獲得效果。</a:t>
            </a:r>
            <a:b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5CFF56-D3FE-005D-0A3E-2B731A05D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1" y="4062323"/>
            <a:ext cx="5697681" cy="197904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4946F2-ACC7-1BCE-56E4-DE60B0E5C0BC}"/>
              </a:ext>
            </a:extLst>
          </p:cNvPr>
          <p:cNvSpPr txBox="1"/>
          <p:nvPr/>
        </p:nvSpPr>
        <p:spPr>
          <a:xfrm>
            <a:off x="2283460" y="2307997"/>
            <a:ext cx="4587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04465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281369-E84C-54C4-A012-AF666602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迷迭香功效</a:t>
            </a:r>
            <a: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改善記憶力</a:t>
            </a: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對海馬迴有一定的保護作用，而海馬迴是與學習記憶密切相關的區域，因此迷迭香可能透過影響海馬迴功能來改善記憶力。該功效適用於提升短期記憶和長期記憶能力。可透過口服迷迭香提取物或食用富含迷迭香的食物來實現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34BEC8-5818-7978-9501-C827EF77B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03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9362C-B488-F719-E70E-FE2FE168E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2137A-AECA-0DC9-4CD9-58A30A75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64" y="908720"/>
            <a:ext cx="6447500" cy="2915847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心田</a:t>
            </a: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撒下種子</a:t>
            </a: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9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BFBFF6-ECC7-B13F-B70A-CC84F1F08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07556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A29937-5974-5E4B-784B-0F2CF464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迷迭香功效</a:t>
            </a:r>
            <a: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促進消化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迷迭香中的某些化合物能夠增加胃液分泌，促進胃腸蠕動，從而起到促進消化的作用。對於食慾不振、</a:t>
            </a:r>
            <a:r>
              <a:rPr lang="zh-TW" altLang="en-US" sz="3600" b="0" i="0" u="none" strike="noStrike" dirty="0">
                <a:solidFill>
                  <a:srgbClr val="02A7F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消化不良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等症狀有較好的緩解作用。患者可以在飯前適量服用迷迭香進行調理。</a:t>
            </a:r>
            <a:b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5B2B26-674C-AACF-C0DE-7842B58CE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52516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831464-EDA1-8A8E-4C5F-3F33851D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8426897" cy="1320800"/>
          </a:xfrm>
        </p:spPr>
        <p:txBody>
          <a:bodyPr>
            <a:noAutofit/>
          </a:bodyPr>
          <a:lstStyle/>
          <a:p>
            <a:r>
              <a:rPr lang="zh-TW" altLang="en-US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需要注意的是，</a:t>
            </a:r>
            <a:br>
              <a:rPr lang="en-US" altLang="zh-TW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迷迭香雖然有許多益處，</a:t>
            </a:r>
            <a:br>
              <a:rPr lang="en-US" altLang="zh-TW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但並不適合所有人。</a:t>
            </a:r>
            <a:br>
              <a:rPr lang="en-US" altLang="zh-TW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孕婦及哺乳期婦女慎用，</a:t>
            </a:r>
            <a:br>
              <a:rPr lang="en-US" altLang="zh-TW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以免引起身體不適</a:t>
            </a:r>
            <a:endParaRPr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28F1CE-D738-301C-6A0E-7DFFAE840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4754489" cy="38011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30465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9E7F1-A5CD-2248-E7C6-CF6661601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D5353-C348-9551-C35D-A6C7F150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6912768" cy="13208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馬郁蘭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13CA5D9-8577-CB4E-A113-903C2CCC2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017" y="1725464"/>
            <a:ext cx="4310789" cy="32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963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E7CBB-BB45-65C8-CE7C-9330F7EEE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79A822-0A12-51A6-AAE9-D674E43C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馬郁蘭功效</a:t>
            </a:r>
            <a: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7D407E-D079-60BF-22E2-00AD5D486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628800"/>
            <a:ext cx="6626697" cy="4412563"/>
          </a:xfrm>
        </p:spPr>
        <p:txBody>
          <a:bodyPr>
            <a:normAutofit/>
          </a:bodyPr>
          <a:lstStyle/>
          <a:p>
            <a:r>
              <a:rPr lang="zh-TW" altLang="en-US" sz="2800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原產地在地中海，後來希臘人和羅馬人將這種植物視為幸福的象徵。</a:t>
            </a:r>
            <a:endParaRPr lang="en-US" altLang="zh-TW" sz="2800" b="0" i="0" dirty="0"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在烹飪方面，馬郁蘭是一種調味料，常被用來調配混合型調味劑</a:t>
            </a:r>
            <a:endParaRPr lang="en-US" altLang="zh-TW" sz="2800" b="0" i="0" dirty="0"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馬郁蘭含具有芳香氣味的百里香酚和香荊芥酚，可</a:t>
            </a:r>
            <a:r>
              <a:rPr lang="zh-TW" altLang="en-US" sz="2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促進消化、消脹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73903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A4CBE-B693-731E-FEF3-825C59000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041B6F-957C-B3EB-1D9A-DA9E36F0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6912768" cy="13208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巴西里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洋香菜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香芹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DB15B65-E5CA-10D3-315B-614794D42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340768"/>
            <a:ext cx="561662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08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F7B83-3268-4BF6-4B1B-B15747891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E7B1B-1DC8-1D92-D225-CFB8DC1C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巴西里</a:t>
            </a:r>
            <a: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洋香菜功效</a:t>
            </a:r>
            <a: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3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3600" b="1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F2D872-5DB2-45FF-C9B7-7F8A6D13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628800"/>
            <a:ext cx="6626697" cy="441256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增香提味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它能為燉菜增添香氣和深度，並降低油膩感；在湯品中，巴西里也能發揮其獨特的風味，讓湯品更具層次感和異國風情</a:t>
            </a:r>
            <a:endParaRPr lang="zh-TW" altLang="en-US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40125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3FFA4-EFAE-44E0-C956-97D101873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A8CBDA-2EB4-1A0F-4F47-CAE567D5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altLang="zh-TW" sz="8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8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動手實作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95E36C-12F4-5464-D3BF-CD5975DB0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149080"/>
            <a:ext cx="6347714" cy="189228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39561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5DCC71-5BA5-4184-B9F5-99C316F7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altLang="zh-TW" sz="8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祝福大家</a:t>
            </a:r>
            <a:br>
              <a:rPr lang="en-US" altLang="zh-TW" sz="8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平安健康快樂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65C567-D169-423C-A9BF-56339F8DA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149080"/>
            <a:ext cx="6347714" cy="189228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93167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3D9986-E8B8-4AB4-BE5D-13C63201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5" y="3448090"/>
            <a:ext cx="2810440" cy="817721"/>
          </a:xfrm>
        </p:spPr>
        <p:txBody>
          <a:bodyPr>
            <a:noAutofit/>
          </a:bodyPr>
          <a:lstStyle/>
          <a:p>
            <a:r>
              <a:rPr lang="zh-TW" altLang="en-US" sz="3300" spc="203" dirty="0">
                <a:solidFill>
                  <a:srgbClr val="1122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  <a:endParaRPr lang="zh-TW" altLang="en-US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28072EE9-D3BF-4D25-9529-4DE58D8CC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898" y="1814242"/>
            <a:ext cx="3636644" cy="2570675"/>
          </a:xfrm>
          <a:prstGeom prst="rect">
            <a:avLst/>
          </a:prstGeom>
        </p:spPr>
      </p:pic>
      <p:grpSp>
        <p:nvGrpSpPr>
          <p:cNvPr id="16" name="Group 3">
            <a:extLst>
              <a:ext uri="{FF2B5EF4-FFF2-40B4-BE49-F238E27FC236}">
                <a16:creationId xmlns:a16="http://schemas.microsoft.com/office/drawing/2014/main" id="{B624A092-F3EC-4866-8721-9B414AD7DD3B}"/>
              </a:ext>
            </a:extLst>
          </p:cNvPr>
          <p:cNvGrpSpPr/>
          <p:nvPr/>
        </p:nvGrpSpPr>
        <p:grpSpPr>
          <a:xfrm>
            <a:off x="487017" y="1036155"/>
            <a:ext cx="3671038" cy="4631635"/>
            <a:chOff x="0" y="0"/>
            <a:chExt cx="8873075" cy="11229692"/>
          </a:xfrm>
          <a:solidFill>
            <a:srgbClr val="11221F"/>
          </a:solidFill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3AFE8EEB-A48B-457B-A9E4-544F7AB7D201}"/>
                </a:ext>
              </a:extLst>
            </p:cNvPr>
            <p:cNvSpPr/>
            <p:nvPr/>
          </p:nvSpPr>
          <p:spPr>
            <a:xfrm>
              <a:off x="0" y="0"/>
              <a:ext cx="8873075" cy="11229692"/>
            </a:xfrm>
            <a:custGeom>
              <a:avLst/>
              <a:gdLst/>
              <a:ahLst/>
              <a:cxnLst/>
              <a:rect l="l" t="t" r="r" b="b"/>
              <a:pathLst>
                <a:path w="8873075" h="11229692">
                  <a:moveTo>
                    <a:pt x="0" y="0"/>
                  </a:moveTo>
                  <a:lnTo>
                    <a:pt x="0" y="11229692"/>
                  </a:lnTo>
                  <a:lnTo>
                    <a:pt x="8873075" y="11229692"/>
                  </a:lnTo>
                  <a:lnTo>
                    <a:pt x="8873075" y="0"/>
                  </a:lnTo>
                  <a:lnTo>
                    <a:pt x="0" y="0"/>
                  </a:lnTo>
                  <a:close/>
                  <a:moveTo>
                    <a:pt x="8812115" y="11168732"/>
                  </a:moveTo>
                  <a:lnTo>
                    <a:pt x="59690" y="11168732"/>
                  </a:lnTo>
                  <a:lnTo>
                    <a:pt x="59690" y="59690"/>
                  </a:lnTo>
                  <a:lnTo>
                    <a:pt x="8812115" y="59690"/>
                  </a:lnTo>
                  <a:lnTo>
                    <a:pt x="8812115" y="1116873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2211E905-917A-40CD-B086-CAF5BE92E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200" y="4206738"/>
            <a:ext cx="1081675" cy="107853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685B822-98FD-4453-B912-F48C971CB40B}"/>
              </a:ext>
            </a:extLst>
          </p:cNvPr>
          <p:cNvSpPr txBox="1"/>
          <p:nvPr/>
        </p:nvSpPr>
        <p:spPr>
          <a:xfrm>
            <a:off x="5580113" y="1814242"/>
            <a:ext cx="16406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spc="203" dirty="0">
                <a:solidFill>
                  <a:srgbClr val="11221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ADDRESS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01F0EE7-A396-490C-A507-43AF474E1217}"/>
              </a:ext>
            </a:extLst>
          </p:cNvPr>
          <p:cNvSpPr txBox="1"/>
          <p:nvPr/>
        </p:nvSpPr>
        <p:spPr>
          <a:xfrm>
            <a:off x="4427984" y="2389271"/>
            <a:ext cx="3016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spc="42" dirty="0">
                <a:solidFill>
                  <a:srgbClr val="1122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花蓮縣鳳林鎮光復路 </a:t>
            </a:r>
            <a:r>
              <a:rPr lang="en-US" altLang="zh-TW" sz="1350" spc="42" dirty="0">
                <a:solidFill>
                  <a:srgbClr val="1122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171</a:t>
            </a:r>
            <a:r>
              <a:rPr lang="zh-TW" altLang="en-US" sz="1350" spc="42" dirty="0">
                <a:solidFill>
                  <a:srgbClr val="1122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號 </a:t>
            </a:r>
            <a:r>
              <a:rPr lang="en-US" altLang="zh-TW" sz="1350" spc="42" dirty="0">
                <a:solidFill>
                  <a:srgbClr val="1122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350" spc="42" dirty="0">
                <a:solidFill>
                  <a:srgbClr val="1122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樓</a:t>
            </a:r>
            <a:endParaRPr lang="en-US" altLang="zh-TW" sz="1350" spc="42" dirty="0">
              <a:solidFill>
                <a:srgbClr val="11221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1087246-982E-48A3-974F-1636371097DE}"/>
              </a:ext>
            </a:extLst>
          </p:cNvPr>
          <p:cNvSpPr txBox="1"/>
          <p:nvPr/>
        </p:nvSpPr>
        <p:spPr>
          <a:xfrm>
            <a:off x="5337314" y="4540758"/>
            <a:ext cx="18387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spc="203" dirty="0">
                <a:solidFill>
                  <a:srgbClr val="11221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EMAIL ADDRESS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B2B6FD5-EF04-436A-8B08-8465ED4BD61C}"/>
              </a:ext>
            </a:extLst>
          </p:cNvPr>
          <p:cNvSpPr txBox="1"/>
          <p:nvPr/>
        </p:nvSpPr>
        <p:spPr>
          <a:xfrm>
            <a:off x="4880113" y="4932293"/>
            <a:ext cx="22959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spc="42" dirty="0">
                <a:solidFill>
                  <a:srgbClr val="11221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liherbs2018@gmail.com</a:t>
            </a:r>
          </a:p>
        </p:txBody>
      </p:sp>
    </p:spTree>
    <p:extLst>
      <p:ext uri="{BB962C8B-B14F-4D97-AF65-F5344CB8AC3E}">
        <p14:creationId xmlns:p14="http://schemas.microsoft.com/office/powerpoint/2010/main" val="4227426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7BEB6-7888-5781-FAC4-03B675521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58CA76-B14B-BA14-404E-7C8C5738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64" y="908720"/>
            <a:ext cx="6447500" cy="2915847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管理情緒</a:t>
            </a: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正向思維</a:t>
            </a: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9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167B46-F448-BDFC-7A19-EBDCB8E92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1127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6DB4D0-9B2B-4415-8DD2-0AAAB8A6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124744"/>
            <a:ext cx="5479846" cy="291584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介紹安穩呼吸法</a:t>
            </a:r>
            <a: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呼吸法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46FE6E-5EC4-4372-97D7-37F1B18E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390EB5F-1AAD-4EDD-BDD8-CE11552D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75" y="3258560"/>
            <a:ext cx="413995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2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11E82E-CC6D-49D4-99F5-C7CDAAFB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76672"/>
            <a:ext cx="9073008" cy="244827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142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呼吸的理論</a:t>
            </a:r>
            <a:r>
              <a:rPr lang="en-US" altLang="zh-TW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深呼吸</a:t>
            </a:r>
            <a:b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會加速代謝體內毒素</a:t>
            </a:r>
            <a:b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的速度</a:t>
            </a:r>
            <a:r>
              <a:rPr lang="zh-TW" altLang="en-US" sz="6000" dirty="0">
                <a:solidFill>
                  <a:schemeClr val="tx1"/>
                </a:solidFill>
              </a:rPr>
              <a:t>。</a:t>
            </a:r>
            <a:br>
              <a:rPr lang="en-US" altLang="zh-TW" sz="6000" dirty="0">
                <a:solidFill>
                  <a:schemeClr val="tx1"/>
                </a:solidFill>
              </a:rPr>
            </a:br>
            <a:b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8253CF-92A6-4F82-809E-E54776EEB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4221088"/>
            <a:ext cx="6696743" cy="182027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395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A52799-8674-47A6-B583-28B536A1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124744"/>
            <a:ext cx="7488832" cy="3672408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活化腦力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延緩老化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情緒紓壓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從刺激嗅覺開始</a:t>
            </a:r>
            <a:endParaRPr lang="zh-TW" altLang="en-US" sz="54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5E2CF9-5D22-4B1C-9F0B-575EF03BA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653136"/>
            <a:ext cx="6347714" cy="1388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4301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AB8884-A3B4-4F3B-BE84-9E05B6C8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76672"/>
            <a:ext cx="6842721" cy="1453728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日本專門研究失智症研究，</a:t>
            </a:r>
            <a:b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證實失智症和大腦海馬迴</a:t>
            </a:r>
            <a:b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有直接的關係。</a:t>
            </a:r>
            <a:b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而大腦的嗅覺神經和海馬迴</a:t>
            </a:r>
            <a:b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相連在一起。</a:t>
            </a:r>
            <a:b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所以透過適當的嗅覺刺激，</a:t>
            </a:r>
            <a:b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就可透過嗅覺神經活化海馬迴，</a:t>
            </a:r>
            <a:b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藉此達到活化記憶相關神經的作用</a:t>
            </a:r>
            <a:b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6C2C46-5737-452C-9983-9A7FF67AD59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09599" y="6041363"/>
            <a:ext cx="2306217" cy="483981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035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6DB4D0-9B2B-4415-8DD2-0AAAB8A6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124744"/>
            <a:ext cx="5479846" cy="291584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呼吸</a:t>
            </a:r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用生鮮香藥草</a:t>
            </a:r>
            <a:br>
              <a:rPr lang="en-US" altLang="zh-TW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來刺激嗅覺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46FE6E-5EC4-4372-97D7-37F1B18E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4652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C19387-C6CC-4355-A373-18962582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8B3AB468-2A14-4BB8-BEC2-6489114B7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933260" cy="5543550"/>
          </a:xfrm>
        </p:spPr>
        <p:txBody>
          <a:bodyPr>
            <a:normAutofit fontScale="92500" lnSpcReduction="20000"/>
          </a:bodyPr>
          <a:lstStyle/>
          <a:p>
            <a:pPr marL="61913" indent="0">
              <a:buNone/>
              <a:defRPr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6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吸氣 </a:t>
            </a:r>
            <a:r>
              <a:rPr lang="en-US" altLang="zh-TW" sz="6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6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憋氣 </a:t>
            </a:r>
            <a:r>
              <a:rPr lang="en-US" altLang="zh-TW" sz="6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6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吐氣</a:t>
            </a:r>
            <a:endParaRPr lang="en-US" altLang="zh-TW" sz="65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en-US" altLang="zh-TW" sz="6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1   : 4   : 2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例如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你用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鼻子吸氣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憋氣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呼出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  鼻子吸氣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憋氣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呼出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  鼻子吸氣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憋氣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呼出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最後練習到鼻子吸氣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憋氣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呼出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 計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35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秒為一次，一天早、中、晚各做十次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4A645-FAAC-493B-B44D-729AE1D4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56792"/>
            <a:ext cx="6347713" cy="373608"/>
          </a:xfrm>
        </p:spPr>
        <p:txBody>
          <a:bodyPr>
            <a:normAutofit fontScale="90000"/>
          </a:bodyPr>
          <a:lstStyle/>
          <a:p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活動二</a:t>
            </a:r>
            <a:b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介紹今天的茶飲</a:t>
            </a:r>
            <a:endParaRPr lang="zh-TW" altLang="en-US" sz="89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91A828-A7E6-46A6-A7B8-DC74A99B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653136"/>
            <a:ext cx="6347714" cy="1388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906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講師簡介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24744"/>
            <a:ext cx="6851104" cy="49166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黎悠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黎惠梅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None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國小教師退休  </a:t>
            </a:r>
          </a:p>
          <a:p>
            <a:pPr>
              <a:buNone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園藝治療師  </a:t>
            </a:r>
          </a:p>
          <a:p>
            <a:pPr>
              <a:buNone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臺灣園藝輔助治療協會第五屆理事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花蓮黎悠香草工作室負責人</a:t>
            </a: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C5232A-92D8-4E70-861E-5FCF1190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74638"/>
            <a:ext cx="3168352" cy="272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10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4A645-FAAC-493B-B44D-729AE1D4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56792"/>
            <a:ext cx="6770713" cy="373608"/>
          </a:xfrm>
        </p:spPr>
        <p:txBody>
          <a:bodyPr>
            <a:normAutofit fontScale="90000"/>
          </a:bodyPr>
          <a:lstStyle/>
          <a:p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b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1.</a:t>
            </a:r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越甦活茶飲</a:t>
            </a:r>
            <a:b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91A828-A7E6-46A6-A7B8-DC74A99B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653136"/>
            <a:ext cx="6347714" cy="1388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1493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5DCC71-5BA5-4184-B9F5-99C316F7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6347713" cy="1320800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越甦活茶飲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生鮮月桃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生鮮紫蘇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乾燥甜菊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65C567-D169-423C-A9BF-56339F8DA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149080"/>
            <a:ext cx="6347714" cy="189228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2517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0FD59B-3043-43EC-A9FD-F5942207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978" y="1404952"/>
            <a:ext cx="2908044" cy="4048095"/>
          </a:xfrm>
          <a:prstGeom prst="rect">
            <a:avLst/>
          </a:prstGeom>
        </p:spPr>
      </p:pic>
      <p:sp>
        <p:nvSpPr>
          <p:cNvPr id="8194" name="標題 1">
            <a:extLst>
              <a:ext uri="{FF2B5EF4-FFF2-40B4-BE49-F238E27FC236}">
                <a16:creationId xmlns:a16="http://schemas.microsoft.com/office/drawing/2014/main" id="{2E823362-0755-4F47-87AC-B479165E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EF38FD-DCC6-4E03-825B-268F1BB4C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9676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5ABCC8-27B6-4B5F-94D9-92CE39582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女詞人李清照在她的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攤破浣溪沙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便提到「病起蕭蕭兩鬢華，臥看殘月上窗紗。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豆蔻連梢煎熟水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，莫分茶。枕上詩書閒處好，門前風景雨來佳，終日向人多醞藉，木樨花。</a:t>
            </a:r>
            <a:r>
              <a:rPr lang="zh-TW" altLang="en-US" sz="4400" dirty="0"/>
              <a:t>」</a:t>
            </a:r>
            <a:b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8EB0C8-FB6F-422F-8C4D-1A9D5A55C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7" y="3244334"/>
            <a:ext cx="6273745" cy="2797029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8195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4A645-FAAC-493B-B44D-729AE1D4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56792"/>
            <a:ext cx="6347713" cy="373608"/>
          </a:xfrm>
        </p:spPr>
        <p:txBody>
          <a:bodyPr>
            <a:normAutofit fontScale="90000"/>
          </a:bodyPr>
          <a:lstStyle/>
          <a:p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月桃</a:t>
            </a:r>
            <a: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荳蔻</a:t>
            </a:r>
            <a: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荳蔻年華</a:t>
            </a:r>
            <a:b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91A828-A7E6-46A6-A7B8-DC74A99B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653136"/>
            <a:ext cx="6347714" cy="1388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8823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65340D-9AB6-4601-9B9C-0657EDD3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8335899" cy="5262979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全身是寶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月桃的嫩莖可以煮食、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花可做成糕點，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果實可以當花材，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葉子可以拿來編竹籃草蓆，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甚至連種子也是某些藥品的原料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861198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8BB05A-4EC5-441E-8369-3026E964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00" y="653922"/>
            <a:ext cx="7984998" cy="3323987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月桃（學名：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Alpinia zerumbet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為薑科月桃屬植物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別名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玉桃、良姜、虎子花等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月桃在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名醫別錄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被記載為荳蔻，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是著名的香料之一，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為台灣常見之多年生草本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B3489A-BE8C-42E2-BC77-27C30F8B9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900" y="2813733"/>
            <a:ext cx="4678300" cy="45719"/>
          </a:xfrm>
        </p:spPr>
        <p:txBody>
          <a:bodyPr>
            <a:normAutofit fontScale="25000" lnSpcReduction="20000"/>
          </a:bodyPr>
          <a:lstStyle/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955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DC5001-3007-43B1-A03C-A06015DD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8031098" cy="3998507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民間以根莖和果實入藥，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中藥名為艷山薑，其味辛、澀，性溫，具有溫中燥濕、行氣止痛之功效，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用於治療心腹冷痛、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胸腹脹滿、消化不良、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嘔吐腹瀉等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  <a:br>
              <a:rPr lang="zh-TW" altLang="en-US" dirty="0">
                <a:solidFill>
                  <a:schemeClr val="tx1"/>
                </a:solidFill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39321B-CB3A-4742-881B-AC817410D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900" y="4267200"/>
            <a:ext cx="3535300" cy="207772"/>
          </a:xfrm>
        </p:spPr>
        <p:txBody>
          <a:bodyPr>
            <a:normAutofit fontScale="47500" lnSpcReduction="20000"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3288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65340D-9AB6-4601-9B9C-0657EDD3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76200"/>
            <a:ext cx="8488299" cy="1918395"/>
          </a:xfrm>
        </p:spPr>
        <p:txBody>
          <a:bodyPr/>
          <a:lstStyle/>
          <a:p>
            <a:pPr algn="l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月桃根莖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892E08-2442-4D0C-810D-FBED5C1FDD64}"/>
              </a:ext>
            </a:extLst>
          </p:cNvPr>
          <p:cNvSpPr/>
          <p:nvPr/>
        </p:nvSpPr>
        <p:spPr>
          <a:xfrm>
            <a:off x="152400" y="990600"/>
            <a:ext cx="906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將月桃根莖部位煮湯服用後，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具有排汗、利尿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及減緩感冒症狀的功能，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也可用於治療消化性潰瘍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9733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65340D-9AB6-4601-9B9C-0657EDD3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76200"/>
            <a:ext cx="8488299" cy="3877985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月桃根莖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常當作為生薑的替代品。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原住民皆有使用月桃之習慣，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如鄒族將月桃的地下莖用來治療筋骨扭傷及骨關節損傷等</a:t>
            </a:r>
          </a:p>
        </p:txBody>
      </p:sp>
    </p:spTree>
    <p:extLst>
      <p:ext uri="{BB962C8B-B14F-4D97-AF65-F5344CB8AC3E}">
        <p14:creationId xmlns:p14="http://schemas.microsoft.com/office/powerpoint/2010/main" val="308127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證照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9" y="1340768"/>
            <a:ext cx="6347714" cy="5112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/>
              <a:t>1.	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國中合格教師</a:t>
            </a:r>
          </a:p>
          <a:p>
            <a:pPr>
              <a:buNone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國小合格教師</a:t>
            </a:r>
          </a:p>
          <a:p>
            <a:pPr>
              <a:buNone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台灣園藝輔助治療協會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HTR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園藝治療師</a:t>
            </a:r>
          </a:p>
          <a:p>
            <a:pPr>
              <a:buNone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亞太地區登記園藝治療師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5.ACP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協會合格園藝治療師</a:t>
            </a:r>
          </a:p>
          <a:p>
            <a:pPr>
              <a:buNone/>
            </a:pP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4803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996975-8193-4B21-B45C-8E68C0FF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00" y="653922"/>
            <a:ext cx="7984998" cy="830997"/>
          </a:xfrm>
        </p:spPr>
        <p:txBody>
          <a:bodyPr>
            <a:normAutofit fontScale="90000"/>
          </a:bodyPr>
          <a:lstStyle/>
          <a:p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月桃葉</a:t>
            </a:r>
            <a:endParaRPr lang="zh-TW" altLang="en-US" sz="54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7C9EBF-9158-4FDA-A0B3-21C356527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98192"/>
            <a:ext cx="6156198" cy="272351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A0F5E9-6B92-4DA3-9A43-0BE3D98072A5}"/>
              </a:ext>
            </a:extLst>
          </p:cNvPr>
          <p:cNvSpPr/>
          <p:nvPr/>
        </p:nvSpPr>
        <p:spPr>
          <a:xfrm>
            <a:off x="533400" y="1676400"/>
            <a:ext cx="6208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葉子可以包糕粿、包粽子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葉鞘曬乾編成帽子、草蓆，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也可作編作繩索，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甚至在日本也作為製紙的原料</a:t>
            </a:r>
          </a:p>
        </p:txBody>
      </p:sp>
    </p:spTree>
    <p:extLst>
      <p:ext uri="{BB962C8B-B14F-4D97-AF65-F5344CB8AC3E}">
        <p14:creationId xmlns:p14="http://schemas.microsoft.com/office/powerpoint/2010/main" val="3454826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65340D-9AB6-4601-9B9C-0657EDD3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183499" cy="3600986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月桃花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月桃開花時其花瓣內側黃色與紅色相錯，似老虎毛色斑紋，故又稱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「虎子花」</a:t>
            </a:r>
            <a:b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在臺灣民間信仰中，端午節月桃和掛榕枝、艾草與香茅，是常見的避邪物組合</a:t>
            </a:r>
          </a:p>
        </p:txBody>
      </p:sp>
    </p:spTree>
    <p:extLst>
      <p:ext uri="{BB962C8B-B14F-4D97-AF65-F5344CB8AC3E}">
        <p14:creationId xmlns:p14="http://schemas.microsoft.com/office/powerpoint/2010/main" val="2638468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65340D-9AB6-4601-9B9C-0657EDD3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183499" cy="5816977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月桃果實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7~10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月，果實為蒴果，卵圓形，直徑約 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 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公分大小，具有多數縱稜，成熟時呈朱紅色，每果種子約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－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枚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種子淡藍灰色，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種子外層包覆著灰白色的假種皮，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因為具有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清涼解毒的特性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被拿來當成製作「仁丹」，亦可供做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芳香健胃劑</a:t>
            </a:r>
            <a:b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237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>
            <a:extLst>
              <a:ext uri="{FF2B5EF4-FFF2-40B4-BE49-F238E27FC236}">
                <a16:creationId xmlns:a16="http://schemas.microsoft.com/office/drawing/2014/main" id="{0D9D5EAF-C316-4A7E-9F31-6504E414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" y="1325166"/>
            <a:ext cx="8445104" cy="96083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紫蘇</a:t>
            </a:r>
            <a: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5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甦活</a:t>
            </a:r>
          </a:p>
        </p:txBody>
      </p:sp>
      <p:sp>
        <p:nvSpPr>
          <p:cNvPr id="22531" name="內容版面配置區 2">
            <a:extLst>
              <a:ext uri="{FF2B5EF4-FFF2-40B4-BE49-F238E27FC236}">
                <a16:creationId xmlns:a16="http://schemas.microsoft.com/office/drawing/2014/main" id="{E9EC0ECD-EF1E-4913-8878-8EF887F8A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10" y="2457450"/>
            <a:ext cx="6686550" cy="2833688"/>
          </a:xfrm>
        </p:spPr>
        <p:txBody>
          <a:bodyPr/>
          <a:lstStyle/>
          <a:p>
            <a:pPr eaLnBrk="1" hangingPunct="1"/>
            <a:endParaRPr lang="zh-TW" altLang="en-US" sz="1350"/>
          </a:p>
        </p:txBody>
      </p:sp>
      <p:pic>
        <p:nvPicPr>
          <p:cNvPr id="22532" name="Picture 2" descr="ãç´«èãçåçæå°çµæ">
            <a:extLst>
              <a:ext uri="{FF2B5EF4-FFF2-40B4-BE49-F238E27FC236}">
                <a16:creationId xmlns:a16="http://schemas.microsoft.com/office/drawing/2014/main" id="{7DECD56B-D9FA-4AEC-8C0F-E42F15A9E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7" y="2452687"/>
            <a:ext cx="3987404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20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>
            <a:extLst>
              <a:ext uri="{FF2B5EF4-FFF2-40B4-BE49-F238E27FC236}">
                <a16:creationId xmlns:a16="http://schemas.microsoft.com/office/drawing/2014/main" id="{B2FF839B-70BA-44B4-B3E3-D7F10F98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5" y="548680"/>
            <a:ext cx="7800876" cy="1737320"/>
          </a:xfrm>
        </p:spPr>
        <p:txBody>
          <a:bodyPr>
            <a:normAutofit fontScale="90000"/>
          </a:bodyPr>
          <a:lstStyle/>
          <a:p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紫蘇性溫</a:t>
            </a:r>
            <a:br>
              <a:rPr lang="zh-TW" altLang="en-US" b="1" dirty="0">
                <a:solidFill>
                  <a:schemeClr val="tx1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有發汗散寒、行氣、解毒等功效</a:t>
            </a:r>
            <a:b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適用於感冒發熱、怕冷、無汗及胸悶咳嗽、腹膨氣脹等症</a:t>
            </a:r>
            <a:b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可用於食魚蟹中毒引起的腹瀉</a:t>
            </a:r>
            <a:b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蘇梗有順氣、安胎的功效，可用於胸悶氣脹、胎動不安。</a:t>
            </a:r>
            <a:b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皮膚過敏</a:t>
            </a:r>
          </a:p>
        </p:txBody>
      </p:sp>
      <p:sp>
        <p:nvSpPr>
          <p:cNvPr id="23555" name="內容版面配置區 2">
            <a:extLst>
              <a:ext uri="{FF2B5EF4-FFF2-40B4-BE49-F238E27FC236}">
                <a16:creationId xmlns:a16="http://schemas.microsoft.com/office/drawing/2014/main" id="{B04C50CC-1A67-4B32-9F94-631B0425A73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-625079" y="6000751"/>
            <a:ext cx="1016795" cy="2500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1284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254CFC-0EB7-4F8F-B40C-A6593E89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煮藥草茶甜美好喝的秘方</a:t>
            </a:r>
          </a:p>
        </p:txBody>
      </p:sp>
      <p:sp>
        <p:nvSpPr>
          <p:cNvPr id="17411" name="內容版面配置區 2">
            <a:extLst>
              <a:ext uri="{FF2B5EF4-FFF2-40B4-BE49-F238E27FC236}">
                <a16:creationId xmlns:a16="http://schemas.microsoft.com/office/drawing/2014/main" id="{3CD72924-07C8-4F6B-A0E6-ABB50587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3284984"/>
            <a:ext cx="6347713" cy="275637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6015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254CFC-0EB7-4F8F-B40C-A6593E89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甜菊</a:t>
            </a:r>
          </a:p>
        </p:txBody>
      </p:sp>
      <p:sp>
        <p:nvSpPr>
          <p:cNvPr id="17411" name="內容版面配置區 2">
            <a:extLst>
              <a:ext uri="{FF2B5EF4-FFF2-40B4-BE49-F238E27FC236}">
                <a16:creationId xmlns:a16="http://schemas.microsoft.com/office/drawing/2014/main" id="{3CD72924-07C8-4F6B-A0E6-ABB50587D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降低血糖作用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抗菌作用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消除疲勞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EB821D24-35DB-4D57-AD37-E8316CE1A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92" y="1881188"/>
            <a:ext cx="2582465" cy="344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7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45ABE8-F0B6-C70E-8EE6-C19D37C2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562801" cy="1320800"/>
          </a:xfrm>
        </p:spPr>
        <p:txBody>
          <a:bodyPr>
            <a:normAutofit fontScale="90000"/>
          </a:bodyPr>
          <a:lstStyle/>
          <a:p>
            <a:pPr fontAlgn="base"/>
            <a:r>
              <a:rPr lang="zh-TW" altLang="en-US" sz="67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甜菊葉</a:t>
            </a:r>
            <a:r>
              <a:rPr lang="en-US" altLang="zh-TW" sz="67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67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天然甜味劑</a:t>
            </a:r>
            <a:br>
              <a:rPr lang="en-US" altLang="zh-TW" sz="67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latin typeface="Lora" pitchFamily="2" charset="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latin typeface="Lora" pitchFamily="2" charset="0"/>
              </a:rPr>
            </a:b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全球</a:t>
            </a:r>
            <a: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多個國家</a:t>
            </a:r>
            <a:r>
              <a:rPr lang="zh-TW" altLang="en-US" sz="40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已正式作爲安全代糖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熱量低，幾乎沒有碳水化合物和脂肪，是</a:t>
            </a:r>
            <a:r>
              <a:rPr lang="zh-TW" altLang="en-US" sz="40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糖尿病患者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40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體重過重者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的理想選擇。健康狀況。</a:t>
            </a:r>
            <a:b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1AAD01-7078-C290-9270-D2E5F87AA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1" y="5445224"/>
            <a:ext cx="5697681" cy="596139"/>
          </a:xfrm>
        </p:spPr>
        <p:txBody>
          <a:bodyPr/>
          <a:lstStyle/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0488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D25749-BBEE-E3DB-CF39-F97A27C2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zh-TW" altLang="en-US" sz="6700" b="1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甜菊葉的甜味來源</a:t>
            </a:r>
            <a:r>
              <a:rPr lang="en-US" altLang="zh-TW" sz="6700" b="1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zh-TW" altLang="en-US" b="1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甜菊葉的甜味主要來自於其中所含的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甜菊素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en-US" altLang="zh-TW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甜菊素是一種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天然的二萜類化合物，具有強烈的甜味，但卻不含任何卡路里或碳水化合物。</a:t>
            </a:r>
            <a:br>
              <a:rPr lang="en-US" altLang="zh-TW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甜菊素的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甜度是蔗糖的</a:t>
            </a:r>
            <a:r>
              <a:rPr lang="en-US" altLang="zh-TW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200-300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倍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，但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卻不會導致血糖升高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，因此非常適合糖尿病患者和體重控制者使用</a:t>
            </a:r>
            <a:br>
              <a:rPr lang="zh-TW" altLang="en-US" b="0" i="0" dirty="0">
                <a:solidFill>
                  <a:srgbClr val="000000"/>
                </a:solidFill>
                <a:effectLst/>
                <a:latin typeface="Lora" pitchFamily="2" charset="0"/>
              </a:rPr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8C905B-E3F5-67C2-FC3D-34B3104B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39" y="5589240"/>
            <a:ext cx="5625673" cy="45212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2242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61982C-1AE0-BC6B-93EA-B8F2BA98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8210873" cy="1320800"/>
          </a:xfrm>
        </p:spPr>
        <p:txBody>
          <a:bodyPr>
            <a:normAutofit fontScale="90000"/>
          </a:bodyPr>
          <a:lstStyle/>
          <a:p>
            <a:r>
              <a:rPr lang="zh-TW" altLang="en-US" sz="5300" b="1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甜菊葉的功效</a:t>
            </a:r>
            <a:br>
              <a:rPr lang="en-US" altLang="zh-TW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臨床觀察甜菊葉有一定</a:t>
            </a:r>
            <a:r>
              <a:rPr lang="zh-TW" altLang="en-US" sz="40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降低血壓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作用。</a:t>
            </a:r>
            <a:b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並可</a:t>
            </a:r>
            <a:r>
              <a:rPr lang="zh-TW" altLang="en-US" sz="40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降低血糖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。幫助消化，促進胰腺和脾胃功能。</a:t>
            </a:r>
            <a:b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滋養肝臟，</a:t>
            </a:r>
            <a:r>
              <a:rPr lang="zh-TW" altLang="en-US" sz="40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養精提神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調整血糖，</a:t>
            </a:r>
            <a:r>
              <a:rPr lang="zh-TW" altLang="en-US" sz="40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減肥養顏</a:t>
            </a:r>
            <a:r>
              <a:rPr lang="zh-TW" altLang="en-US" sz="40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，符合現代人追求低卡路里、無糖、無碳水化合物、無脂肪的健康生活方式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TW" altLang="en-US" dirty="0"/>
            </a:b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72F570-5CC8-199F-E8D0-F5A21FD217C8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012160" y="6041363"/>
            <a:ext cx="945152" cy="339965"/>
          </a:xfrm>
        </p:spPr>
        <p:txBody>
          <a:bodyPr>
            <a:normAutofit lnSpcReduction="10000"/>
          </a:bodyPr>
          <a:lstStyle/>
          <a:p>
            <a:r>
              <a:rPr lang="zh-TW" altLang="en-US" sz="1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913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8DE0C2-4E20-4115-9F0F-B8F8C32B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260648"/>
            <a:ext cx="6447502" cy="4261026"/>
          </a:xfrm>
        </p:spPr>
        <p:txBody>
          <a:bodyPr>
            <a:noAutofit/>
          </a:bodyPr>
          <a:lstStyle/>
          <a:p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活動一</a:t>
            </a:r>
            <a:br>
              <a:rPr lang="en-US" altLang="zh-TW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練習照顧自己的好方法</a:t>
            </a:r>
            <a:br>
              <a:rPr lang="en-US" altLang="zh-TW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紓壓放鬆的呼吸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A20B90-DD47-43FE-8BD0-6BC80792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3829050"/>
            <a:ext cx="5207000" cy="1559222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95320E-6FB4-454D-9082-825D27C5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260" y="2924944"/>
            <a:ext cx="3429000" cy="28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9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4A645-FAAC-493B-B44D-729AE1D4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56792"/>
            <a:ext cx="7274769" cy="373608"/>
          </a:xfrm>
        </p:spPr>
        <p:txBody>
          <a:bodyPr>
            <a:normAutofit fontScale="90000"/>
          </a:bodyPr>
          <a:lstStyle/>
          <a:p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b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2.</a:t>
            </a:r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看見晴天茶</a:t>
            </a:r>
            <a:b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91A828-A7E6-46A6-A7B8-DC74A99B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653136"/>
            <a:ext cx="6347714" cy="1388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047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5DCC71-5BA5-4184-B9F5-99C316F7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0"/>
            <a:ext cx="6347714" cy="1869480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看見晴天茶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生鮮檸檬馬鞭草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生鮮檸檬香蜂草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生鮮玫瑰天竺葵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生鮮水果鼠尾草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生鮮鳳梨鼠尾草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生鮮馬郁蘭</a:t>
            </a:r>
            <a:b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甜菊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65C567-D169-423C-A9BF-56339F8DA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7" y="5157192"/>
            <a:ext cx="5913705" cy="884171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5381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E7DC791C-D931-498C-8996-934E9D35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8278688" cy="133923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檸檬馬鞭草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ECC67D7-3612-4C6C-A096-17C68D9D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628800"/>
            <a:ext cx="4048844" cy="40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102A29-6EA0-5D07-FF26-14EA8F5456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462885D-15F8-68E8-BB09-B4BEEF35284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2CABAEB-E493-5ECB-B879-4558FC8BCAF6}"/>
              </a:ext>
            </a:extLst>
          </p:cNvPr>
          <p:cNvSpPr txBox="1"/>
          <p:nvPr/>
        </p:nvSpPr>
        <p:spPr>
          <a:xfrm>
            <a:off x="469900" y="116632"/>
            <a:ext cx="820655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檸檬馬鞭草</a:t>
            </a: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原生於南美洲如</a:t>
            </a:r>
            <a:r>
              <a:rPr lang="en-US" altLang="zh-TW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阿根廷、祕魯、智利等地的木本植物</a:t>
            </a:r>
            <a:endParaRPr lang="en-US" altLang="zh-TW" sz="3600" b="0" i="0" dirty="0">
              <a:solidFill>
                <a:srgbClr val="4E5054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是哥倫布發現新大陸後引入歐洲，意外的歐洲溫帶氣候也非常適合檸檬馬鞭草生長，便在歐洲南方各處遍地開花。</a:t>
            </a:r>
            <a:endParaRPr lang="en-US" altLang="zh-TW" sz="3600" b="0" i="0" dirty="0">
              <a:solidFill>
                <a:srgbClr val="4E5054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 </a:t>
            </a:r>
            <a:r>
              <a:rPr lang="en-US" altLang="zh-TW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世紀的歐洲由於盛行巫術，法師在用來施法與淨化時，檸檬馬鞭草為最常拿來作為施法的植物，檸檬馬鞭草的學名是</a:t>
            </a:r>
            <a:r>
              <a:rPr lang="en-US" altLang="zh-TW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Lemon Verbena</a:t>
            </a:r>
            <a:r>
              <a:rPr lang="zh-TW" altLang="en-US" sz="3600" b="0" i="0" dirty="0">
                <a:solidFill>
                  <a:srgbClr val="4E505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，在羅馬文中即是「祭壇植物」之意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2335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6A327-1893-F9D9-7C49-36BFB083A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9C7D1A-7C95-7565-02EC-0742FCBD9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98B2E43-ED7C-814C-D26D-303D2F05BF84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7086600" cy="171450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44C509-11AB-85E5-727D-6026B2ABF0EB}"/>
              </a:ext>
            </a:extLst>
          </p:cNvPr>
          <p:cNvSpPr txBox="1"/>
          <p:nvPr/>
        </p:nvSpPr>
        <p:spPr>
          <a:xfrm>
            <a:off x="469900" y="116632"/>
            <a:ext cx="8206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檸檬馬鞭草</a:t>
            </a: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6391980-CCAB-16F9-AAF2-C3F01ED68D21}"/>
              </a:ext>
            </a:extLst>
          </p:cNvPr>
          <p:cNvSpPr txBox="1"/>
          <p:nvPr/>
        </p:nvSpPr>
        <p:spPr>
          <a:xfrm>
            <a:off x="685800" y="1221949"/>
            <a:ext cx="79906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檸檬馬鞭草 </a:t>
            </a:r>
            <a:r>
              <a:rPr lang="en-US" altLang="zh-TW" sz="48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Lemon Verbena - </a:t>
            </a:r>
            <a:r>
              <a:rPr lang="zh-TW" altLang="en-US" sz="48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代表紓解壓力的草，</a:t>
            </a:r>
            <a:endParaRPr lang="en-US" altLang="zh-TW" sz="4800" b="0" i="0" dirty="0">
              <a:solidFill>
                <a:srgbClr val="606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也是宗教祭祀上的聖草，</a:t>
            </a:r>
            <a:endParaRPr lang="en-US" altLang="zh-TW" sz="4800" b="0" i="0" dirty="0">
              <a:solidFill>
                <a:srgbClr val="606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而檸檬馬鞭草的花語代表了</a:t>
            </a:r>
            <a:endParaRPr lang="en-US" altLang="zh-TW" sz="4800" b="0" i="0" dirty="0">
              <a:solidFill>
                <a:srgbClr val="606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「正義、期待，純真無邪」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12768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2AAF0-40B5-3B93-7322-C3953126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EB3EE3-6A7B-A708-28F2-62325E8277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C4C74B-E155-837B-8E09-8F89B90F2571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794E5F1-F311-19BA-7F1D-397CE9887988}"/>
              </a:ext>
            </a:extLst>
          </p:cNvPr>
          <p:cNvSpPr txBox="1"/>
          <p:nvPr/>
        </p:nvSpPr>
        <p:spPr>
          <a:xfrm>
            <a:off x="469900" y="116632"/>
            <a:ext cx="82065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檸檬馬鞭草</a:t>
            </a:r>
            <a:endParaRPr lang="en-US" altLang="zh-TW" sz="4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r>
              <a:rPr lang="zh-TW" altLang="en-US" sz="40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檸檬馬鞭草的葉片具有高含量的檸檬醛精油成分</a:t>
            </a:r>
            <a:endParaRPr lang="en-US" altLang="zh-TW" sz="4000" b="0" i="0" dirty="0">
              <a:solidFill>
                <a:srgbClr val="606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因此檸檬馬鞭草是香水、化妝品和香皂常用的原料之一</a:t>
            </a:r>
            <a:r>
              <a:rPr lang="zh-TW" altLang="en-US" sz="4800" b="0" i="0" dirty="0">
                <a:solidFill>
                  <a:srgbClr val="606060"/>
                </a:solidFill>
                <a:effectLst/>
                <a:latin typeface="Nanum Myeongjo"/>
              </a:rPr>
              <a:t>。</a:t>
            </a: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95367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E7DC791C-D931-498C-8996-934E9D35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8278688" cy="133923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檸檬馬鞭草</a:t>
            </a: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1EB57345-DFCA-4834-9324-37F51EDA0AC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536" y="836712"/>
            <a:ext cx="7344816" cy="548369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檸檬馬鞭草作為藥用植物已經非常多個世紀，解熱、抗風寒、健胃，在於改善消化不良、肚子絞痛、脹氣很有幫助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檸檬馬鞭草具有減輕壓力的功效，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能夠減輕失眠、壓力及幫助入睡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清熱解毒，可有效地消除下半身水腫，減少多餘水分，減緩靜脈曲張，腸內淨化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17794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E58D9-4D13-52F7-71E2-3BE950EA5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FACDFCCF-5B8A-48F2-7C67-1C753AE6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8278688" cy="133923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檸檬馬鞭草禁忌</a:t>
            </a: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3F5921AF-E84E-C50C-8019-B407DE3628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536" y="836712"/>
            <a:ext cx="8278688" cy="548369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32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正值懷孕或哺乳期的孕婦</a:t>
            </a:r>
            <a:r>
              <a:rPr lang="zh-TW" altLang="en-US" sz="32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需要避免使用或是飲用檸檬馬鞭花草茶，其實不只是檸檬馬鞭草，在懷孕的期間盡量少直接食用香草類的植物或是花草茶，因為在香草內含大量刺激性的醛類酚類，氣味重較容易引發孕吐。同時香草也會刺激腸胃道蠕動，在懷孕期間容易引起腸胃不適，甚至危害小生命。</a:t>
            </a:r>
            <a:endParaRPr lang="en-US" altLang="zh-TW" sz="3200" b="0" i="0" dirty="0">
              <a:solidFill>
                <a:srgbClr val="60606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另外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腎臟疾病患者</a:t>
            </a:r>
            <a:r>
              <a:rPr lang="zh-TW" altLang="en-US" sz="3200" b="0" i="0" dirty="0">
                <a:solidFill>
                  <a:srgbClr val="60606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也不建議服用大量檸檬馬鞭草等食品，可能會刺激腎臟，促使腎臟疾病惡化。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11204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E7DC791C-D931-498C-8996-934E9D35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8278688" cy="133923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檸檬香蜂草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BCFB3A-FA2D-4551-9A2B-848781238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843087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393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ECF7-3174-8098-598C-DA71581FB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730310-E105-34CD-15EC-5342A4E3A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0"/>
            <a:ext cx="6521136" cy="15814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3AEBCFA2-AB19-8904-373D-E8212BB7B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香蜂草（學名 </a:t>
            </a:r>
            <a:r>
              <a:rPr lang="en-US" altLang="zh-TW" sz="3600" b="0" i="1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Melissa officinalis</a:t>
            </a: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），又稱「</a:t>
            </a:r>
            <a:r>
              <a:rPr lang="zh-TW" altLang="en-US" sz="3600" b="1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檸檬香蜂草</a:t>
            </a: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、香蜂花、蜜蜂花」，是一種唇形花科的多年生草本植物。</a:t>
            </a:r>
          </a:p>
          <a:p>
            <a:pPr algn="l" fontAlgn="base"/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最初源於</a:t>
            </a:r>
            <a:r>
              <a:rPr lang="zh-TW" altLang="en-US" sz="36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溫帶的中東地區</a:t>
            </a: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，隨後擴展到亞洲和地中海國家，目前在北美和歐洲也很常見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fontAlgn="base"/>
            <a:endParaRPr lang="en-US" altLang="zh-TW" sz="3600" dirty="0">
              <a:solidFill>
                <a:srgbClr val="3E3A3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374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6DB4D0-9B2B-4415-8DD2-0AAAB8A6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1124744"/>
            <a:ext cx="5479846" cy="2915847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安穩的呼吸</a:t>
            </a:r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心情會安穩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46FE6E-5EC4-4372-97D7-37F1B18E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138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82E48-4ED5-4968-CC3F-3B43472D3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5C1AEB-76ED-D586-FC74-B8E0FDCF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0"/>
            <a:ext cx="6521136" cy="15814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745AC51C-45C8-AFBA-32FA-5E12AA931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 algn="l" fontAlgn="base"/>
            <a:endParaRPr lang="en-US" altLang="zh-TW" sz="3600" dirty="0">
              <a:solidFill>
                <a:srgbClr val="3E3A3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古希臘和羅馬時代，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香蜂草被認為是</a:t>
            </a:r>
            <a:r>
              <a:rPr lang="zh-TW" altLang="en-US" sz="36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月神黛安娜</a:t>
            </a: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的化身，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古人將其視為神聖的植物</a:t>
            </a:r>
          </a:p>
          <a:p>
            <a:pPr>
              <a:buNone/>
            </a:pP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1508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8AB48-9318-A7B8-40CA-0C3D9DEFE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742467-5232-12FD-F3FC-99FF4948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0"/>
            <a:ext cx="6521136" cy="15814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9AFDF38E-873E-4DAC-F673-56BF93F78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3600" b="1" i="0" dirty="0">
                <a:effectLst/>
                <a:latin typeface="-apple-system"/>
              </a:rPr>
              <a:t>1. </a:t>
            </a:r>
            <a:r>
              <a:rPr lang="zh-TW" altLang="en-US" sz="3600" b="1" i="0" dirty="0">
                <a:effectLst/>
                <a:latin typeface="-apple-system"/>
              </a:rPr>
              <a:t>抗焦慮與紓壓</a:t>
            </a: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香蜂草可以幫助</a:t>
            </a:r>
            <a:r>
              <a:rPr lang="zh-TW" altLang="en-US" sz="36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降低體內的壓力荷爾蒙「皮質醇」</a:t>
            </a: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。每天適量飲用香蜂草茶或使用香蜂草精油進行芳香療法，都能得到放鬆的效果。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0260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7C88C-DDD1-F26B-EA4F-BBA2B4C1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45D478-CF0D-9608-429E-0808B88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6737161" cy="16808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60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5D9B4F0D-51D9-23C2-5E0E-17C381B67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3600" b="1" i="0" dirty="0">
                <a:effectLst/>
                <a:latin typeface="-apple-system"/>
              </a:rPr>
              <a:t>2. </a:t>
            </a:r>
            <a:r>
              <a:rPr lang="zh-TW" altLang="en-US" sz="3600" b="1" i="0" dirty="0">
                <a:effectLst/>
                <a:latin typeface="-apple-system"/>
              </a:rPr>
              <a:t>改善睡眠品質</a:t>
            </a:r>
            <a:endParaRPr lang="en-US" altLang="zh-TW" sz="3600" b="0" i="0" dirty="0">
              <a:solidFill>
                <a:srgbClr val="3E3A39"/>
              </a:solidFill>
              <a:effectLst/>
              <a:latin typeface="-apple-system"/>
            </a:endParaRPr>
          </a:p>
          <a:p>
            <a:pPr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提升睡眠品質有助於維持長期的心理健康，香蜂草是一種天然的助眠成份。</a:t>
            </a:r>
          </a:p>
          <a:p>
            <a:pPr marL="0" indent="0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這種成分能夠促進 </a:t>
            </a:r>
            <a:r>
              <a:rPr lang="en-US" altLang="zh-TW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GABA </a:t>
            </a: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的釋放，</a:t>
            </a:r>
            <a:r>
              <a:rPr lang="en-US" altLang="zh-TW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GABA</a:t>
            </a: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是一種大腦中的神經傳導物質，與血清素類似，有助於調節人們情緒與心理反應。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有助於緩解神經活動、幫助入睡</a:t>
            </a:r>
          </a:p>
          <a:p>
            <a:pPr>
              <a:buNone/>
            </a:pPr>
            <a:endParaRPr lang="en-US" altLang="zh-TW" sz="3600" dirty="0">
              <a:solidFill>
                <a:srgbClr val="3E3A39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769501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06CA-308A-9EE7-8D03-A734A3266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F5ED56-DBE5-6B55-EDB5-1BC15E4D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6737161" cy="16808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60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2E335E23-0509-46D5-3BE2-8BC02EBA3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3600" b="1" i="0" dirty="0">
                <a:effectLst/>
                <a:latin typeface="-apple-system"/>
              </a:rPr>
              <a:t>3. </a:t>
            </a:r>
            <a:r>
              <a:rPr lang="zh-TW" altLang="en-US" sz="3600" b="1" i="0" dirty="0">
                <a:effectLst/>
                <a:latin typeface="-apple-system"/>
              </a:rPr>
              <a:t>提升認知功能</a:t>
            </a:r>
          </a:p>
          <a:p>
            <a:pPr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香蜂草也能幫助年長者，或高度專注的工作者，改善記憶力和專注力。</a:t>
            </a:r>
          </a:p>
          <a:p>
            <a:pPr marL="0" indent="0"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研究顯示：香蜂草提取物可以提高認知表現，讓人在學習和工作中表現更好。</a:t>
            </a:r>
          </a:p>
          <a:p>
            <a:pPr>
              <a:buNone/>
            </a:pPr>
            <a:endParaRPr lang="en-US" altLang="zh-TW" sz="3600" dirty="0">
              <a:solidFill>
                <a:srgbClr val="3E3A39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811816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98194-DABA-BB35-9FB7-2B6DF2963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85C2AC-5B3D-9CA9-261F-782C277F3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6737161" cy="16808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60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ACC48103-862A-B56F-15F0-4B2CCE60D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3600" b="1" i="0" dirty="0">
                <a:effectLst/>
                <a:latin typeface="-apple-system"/>
              </a:rPr>
              <a:t>4. </a:t>
            </a:r>
            <a:r>
              <a:rPr lang="zh-TW" altLang="en-US" sz="3600" b="1" i="0" dirty="0">
                <a:effectLst/>
                <a:latin typeface="-apple-system"/>
              </a:rPr>
              <a:t>抗憂鬱</a:t>
            </a:r>
          </a:p>
          <a:p>
            <a:pPr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香蜂草除了抗焦慮、舒壓的功效外，也有助於緩解輕、中度的憂鬱症狀。</a:t>
            </a:r>
          </a:p>
          <a:p>
            <a:pPr marL="0" indent="0"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其天然的鎮靜效果，可能有助於間接提升大腦中「幸福因子 </a:t>
            </a:r>
            <a:r>
              <a:rPr lang="en-US" altLang="zh-TW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– </a:t>
            </a: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血清素」，維持穩定情緒</a:t>
            </a:r>
          </a:p>
          <a:p>
            <a:pPr>
              <a:buNone/>
            </a:pPr>
            <a:endParaRPr lang="en-US" altLang="zh-TW" sz="3600" dirty="0">
              <a:solidFill>
                <a:srgbClr val="3E3A39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661341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74B60-8BEE-E943-B7E2-ED6C70CD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E4A7EE-BC62-A3A2-6E70-BB9372CB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6737161" cy="16808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60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57D26E71-BEDC-D9AE-5BEE-F7474FA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3600" b="1" i="0" dirty="0">
                <a:effectLst/>
                <a:latin typeface="-apple-system"/>
              </a:rPr>
              <a:t>5. </a:t>
            </a:r>
            <a:r>
              <a:rPr lang="zh-TW" altLang="en-US" sz="3600" b="1" i="0" dirty="0">
                <a:effectLst/>
                <a:latin typeface="-apple-system"/>
              </a:rPr>
              <a:t>抗氧化</a:t>
            </a: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香蜂草具有天然抗氧化力，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能夠幫助清除自由基，預防細胞老化，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維持身體的健康 。</a:t>
            </a:r>
            <a:endParaRPr lang="en-US" altLang="zh-TW" sz="3600" dirty="0">
              <a:solidFill>
                <a:srgbClr val="3E3A3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3522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32F39-C05D-1C9D-61FB-74862F147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1ADDB8-4891-22A5-16D8-17661DAF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6737161" cy="16808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60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3ABFD087-1244-3C60-842B-E0CB53E45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3600" b="1" i="0" dirty="0">
                <a:effectLst/>
                <a:latin typeface="-apple-system"/>
              </a:rPr>
              <a:t>6. </a:t>
            </a:r>
            <a:r>
              <a:rPr lang="zh-TW" altLang="en-US" sz="3600" b="1" i="0" dirty="0">
                <a:effectLst/>
                <a:latin typeface="-apple-system"/>
              </a:rPr>
              <a:t>抗菌</a:t>
            </a: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香蜂草擁有強大的抗菌能力，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日常使用能作為預防感冒、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保護身體免受病原體的侵害 。</a:t>
            </a:r>
            <a:endParaRPr lang="en-US" altLang="zh-TW" sz="3600" dirty="0">
              <a:solidFill>
                <a:srgbClr val="3E3A3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5085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65002-8CEB-1393-B2B9-33F09657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3DBC50-DD3E-E74F-AD26-88A96FA5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6737161" cy="16808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</a:t>
            </a: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60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8EAFC9D5-90B1-B326-51B7-27BCFC6E6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3600" b="1" i="0" dirty="0">
                <a:effectLst/>
                <a:latin typeface="-apple-system"/>
              </a:rPr>
              <a:t>7. </a:t>
            </a:r>
            <a:r>
              <a:rPr lang="zh-TW" altLang="en-US" sz="3600" b="1" i="0" dirty="0">
                <a:effectLst/>
                <a:latin typeface="-apple-system"/>
              </a:rPr>
              <a:t>幫助消化</a:t>
            </a: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香蜂草能有效促進消化，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可以幫助減輕脹氣和消化不良的症狀 。</a:t>
            </a:r>
            <a:endParaRPr lang="en-US" altLang="zh-TW" sz="3600" dirty="0">
              <a:solidFill>
                <a:srgbClr val="3E3A3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9720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957A-1E1E-D75E-6DDD-DA562DD51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69BE6F-65FE-A3A9-1D6B-FB7C8BAA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6737161" cy="16808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檸檬香蜂草禁忌</a:t>
            </a: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br>
              <a:rPr lang="en-US" altLang="zh-TW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60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1523002E-342B-E762-C409-CBDB3627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424935" cy="5204651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altLang="zh-TW" sz="36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TW" altLang="en-US" sz="36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孕婦及哺乳期婦女</a:t>
            </a:r>
          </a:p>
          <a:p>
            <a:pPr marL="0" indent="0" algn="l" fontAlgn="base"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由於香蜂草可能會對荷爾蒙產生影響，孕婦及哺乳期婦女應避免過量使用香蜂草 。</a:t>
            </a:r>
          </a:p>
          <a:p>
            <a:pPr>
              <a:buNone/>
            </a:pPr>
            <a:r>
              <a:rPr lang="en-US" altLang="zh-TW" sz="36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zh-TW" altLang="en-US" sz="36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低血壓者</a:t>
            </a: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香蜂草有降低血壓的效果，因此低血壓患者在使用前應諮詢醫生，以免引發不適 </a:t>
            </a:r>
            <a:endParaRPr lang="en-US" altLang="zh-TW" sz="3600" b="0" i="0" dirty="0">
              <a:solidFill>
                <a:srgbClr val="3E3A39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en-US" altLang="zh-TW" sz="36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zh-TW" altLang="en-US" sz="36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過敏反應</a:t>
            </a:r>
          </a:p>
          <a:p>
            <a:pPr>
              <a:buNone/>
            </a:pPr>
            <a:r>
              <a:rPr lang="zh-TW" altLang="en-US" sz="3600" b="0" i="0" dirty="0">
                <a:solidFill>
                  <a:srgbClr val="3E3A3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少數對香蜂草過敏的人來說，可能會出現皮膚紅腫、搔癢等過敏症狀。</a:t>
            </a:r>
            <a:endParaRPr lang="en-US" altLang="zh-TW" sz="3600" dirty="0">
              <a:solidFill>
                <a:srgbClr val="3E3A3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01843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29D9B8-EF67-46F0-BCAB-D8E2BD33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玫瑰天竺葵</a:t>
            </a:r>
          </a:p>
        </p:txBody>
      </p:sp>
      <p:sp>
        <p:nvSpPr>
          <p:cNvPr id="14339" name="內容版面配置區 2">
            <a:extLst>
              <a:ext uri="{FF2B5EF4-FFF2-40B4-BE49-F238E27FC236}">
                <a16:creationId xmlns:a16="http://schemas.microsoft.com/office/drawing/2014/main" id="{A9966DB8-729A-42AC-B117-844C80321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幫助身心舒壓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平衡內分泌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消炎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皮膚保養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0388CCF7-B095-49C3-AF31-806A4169D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60590"/>
            <a:ext cx="317063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17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E5209-C0DE-CD2D-856D-8C67B46C7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EFFD2A-17D3-18DA-3EA3-84F06BF0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64" y="908720"/>
            <a:ext cx="6127918" cy="2915847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浸泡</a:t>
            </a:r>
            <a: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沉浸的概念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2932AD-2FED-B037-E682-E07513A9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17229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BD3FB5-0CCC-4F5D-9FBB-1875FE94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水果鼠尾草</a:t>
            </a:r>
          </a:p>
        </p:txBody>
      </p:sp>
      <p:sp>
        <p:nvSpPr>
          <p:cNvPr id="15363" name="內容版面配置區 2">
            <a:extLst>
              <a:ext uri="{FF2B5EF4-FFF2-40B4-BE49-F238E27FC236}">
                <a16:creationId xmlns:a16="http://schemas.microsoft.com/office/drawing/2014/main" id="{E51FEAB6-F02F-4A92-96FF-0EE1F12A6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922841" cy="3880773"/>
          </a:xfrm>
        </p:spPr>
        <p:txBody>
          <a:bodyPr>
            <a:normAutofit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幫助消化的功用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漱口有很好的消炎效果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可以減輕婦女經痛、更年期盜汗、潮紅的狀況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05C2B856-350D-4A45-9AD1-F5514D5B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2013347" cy="209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01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8F051-63C1-78DF-B19D-F97F4B130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6202A2-3604-8603-8E31-A6DB95A2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260648"/>
            <a:ext cx="6561776" cy="166975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鳳梨鼠尾草</a:t>
            </a:r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465C7D86-5AA6-9504-0526-E3531390E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208" y="5089486"/>
            <a:ext cx="2286000" cy="17145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92984B6-4D9D-009F-32F4-2F34D72E097F}"/>
              </a:ext>
            </a:extLst>
          </p:cNvPr>
          <p:cNvSpPr txBox="1"/>
          <p:nvPr/>
        </p:nvSpPr>
        <p:spPr>
          <a:xfrm>
            <a:off x="264177" y="1124744"/>
            <a:ext cx="87003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鳳梨鼠尾草是一種具有抗菌、抗氧化和抗發炎特性的草本植物。</a:t>
            </a:r>
            <a:endParaRPr lang="en-US" altLang="zh-TW" sz="2800" b="0" i="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它的抗菌特性可以幫助預防食物中毒和感染，抗氧化特性可以幫助保護細胞免受損害，降低患慢性疾病的風險。</a:t>
            </a:r>
            <a:endParaRPr lang="en-US" altLang="zh-TW" sz="2800" b="0" i="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可以幫助減輕疼痛和炎症，緩解關節炎、頭痛和肌肉痠痛等症狀。</a:t>
            </a:r>
            <a:endParaRPr lang="en-US" altLang="zh-TW" sz="2800" b="0" i="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在料理中，可以用於烹飪、泡茶或製成補充劑，是注重健康飲食人士不可錯過的天然保健品。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3079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E7DC791C-D931-498C-8996-934E9D35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81359"/>
            <a:ext cx="8134672" cy="1158479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馬郁蘭</a:t>
            </a: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1EB57345-DFCA-4834-9324-37F51EDA0AC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528" y="1052736"/>
            <a:ext cx="8280920" cy="525658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3600" dirty="0">
                <a:solidFill>
                  <a:srgbClr val="565F6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1.</a:t>
            </a:r>
            <a:r>
              <a:rPr lang="zh-TW" altLang="en-US" sz="3600" dirty="0">
                <a:solidFill>
                  <a:srgbClr val="565F6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馬郁蘭因為象徵「幸福」，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zh-TW" altLang="en-US" sz="3600" dirty="0">
                <a:solidFill>
                  <a:srgbClr val="565F6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故常被在西方婚禮中作為新娘手裡香草捧花材料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zh-TW" sz="3600" dirty="0">
                <a:solidFill>
                  <a:srgbClr val="565F6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2.</a:t>
            </a:r>
            <a:r>
              <a:rPr lang="zh-TW" altLang="en-US" sz="3600" dirty="0">
                <a:solidFill>
                  <a:srgbClr val="565F6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有紓緩壓力跟安撫情緒的功效</a:t>
            </a:r>
            <a:endParaRPr lang="en-US" altLang="zh-TW" sz="3600" dirty="0">
              <a:solidFill>
                <a:srgbClr val="565F6C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0" indent="0" algn="l">
              <a:buNone/>
            </a:pPr>
            <a:r>
              <a:rPr lang="zh-TW" altLang="en-US" sz="3600" b="0" i="0" dirty="0">
                <a:effectLst/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以幫助放鬆，促進良好的睡眠品質有助於心境平和及安眠</a:t>
            </a:r>
          </a:p>
          <a:p>
            <a:pPr algn="l"/>
            <a:r>
              <a:rPr lang="en-US" altLang="zh-TW" sz="3600" b="0" i="0" dirty="0">
                <a:effectLst/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b="0" i="0" dirty="0">
                <a:effectLst/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有益心血管保健</a:t>
            </a:r>
          </a:p>
          <a:p>
            <a:pPr algn="l"/>
            <a:r>
              <a:rPr lang="en-US" altLang="zh-TW" sz="3600" b="0" i="0" dirty="0">
                <a:effectLst/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b="0" i="0" dirty="0">
                <a:effectLst/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維護免疫系統的健康</a:t>
            </a:r>
            <a:endParaRPr lang="en-US" altLang="zh-TW" sz="3600" b="0" i="0" dirty="0">
              <a:effectLst/>
              <a:highlight>
                <a:srgbClr val="FF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sz="3600" dirty="0"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製作男性淡香水的原料</a:t>
            </a:r>
            <a:endParaRPr lang="zh-TW" altLang="en-US" sz="3600" b="0" i="0" dirty="0">
              <a:effectLst/>
              <a:highlight>
                <a:srgbClr val="FF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en-US" altLang="zh-TW" sz="4400" dirty="0">
              <a:solidFill>
                <a:srgbClr val="565F6C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137A4FDC-0FD1-40D5-A49D-BACCE3F9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187220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1628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4A645-FAAC-493B-B44D-729AE1D4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56792"/>
            <a:ext cx="6347713" cy="373608"/>
          </a:xfrm>
        </p:spPr>
        <p:txBody>
          <a:bodyPr>
            <a:normAutofit fontScale="90000"/>
          </a:bodyPr>
          <a:lstStyle/>
          <a:p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冷飲</a:t>
            </a:r>
            <a:b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紓壓花漾茶</a:t>
            </a:r>
            <a:b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9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91A828-A7E6-46A6-A7B8-DC74A99B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653136"/>
            <a:ext cx="6347714" cy="1388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7533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E7DC791C-D931-498C-8996-934E9D35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8278688" cy="133923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芳香萬壽菊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919EBB0-8769-4710-8C5D-A86904199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22" y="1628800"/>
            <a:ext cx="5475127" cy="36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55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E7DC791C-D931-498C-8996-934E9D35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8278688" cy="133923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芳香萬壽菊</a:t>
            </a: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1EB57345-DFCA-4834-9324-37F51EDA0AC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536" y="836712"/>
            <a:ext cx="7344816" cy="548369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用來泡茶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可於感冒初期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消炎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可以平肝清熱、袪風、化痰、治頭暈目眩、感冒咳嗽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適合田裡種植為禁避植物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>
              <a:spcBef>
                <a:spcPct val="0"/>
              </a:spcBef>
              <a:buNone/>
            </a:pP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771405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B055B-734E-2D67-3080-A1B92B1F5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CA4CBB-2F7B-575E-B047-D34A0728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玫瑰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59F319C-F71F-B558-CC47-A8A5C4045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688" y="1772816"/>
            <a:ext cx="3429744" cy="34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165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FA2D-9293-9C1D-B02A-EE393DFB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E5ECF5-0AF8-8C63-7903-5DC77561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6561777" cy="174176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玫瑰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B68D1C8-7A53-834E-4036-A89033D6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24744"/>
            <a:ext cx="7056784" cy="4916619"/>
          </a:xfrm>
        </p:spPr>
        <p:txBody>
          <a:bodyPr>
            <a:noAutofit/>
          </a:bodyPr>
          <a:lstStyle/>
          <a:p>
            <a:r>
              <a:rPr lang="zh-TW" altLang="en-US" sz="3600" b="0" i="0" dirty="0">
                <a:solidFill>
                  <a:srgbClr val="20212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對於經前乳房脹痛，容易月經疼痛的婦女朋友，平日也可飲用保健</a:t>
            </a:r>
            <a:endParaRPr lang="en-US" altLang="zh-TW" sz="3600" b="0" i="0" dirty="0">
              <a:solidFill>
                <a:srgbClr val="202124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0" i="0" dirty="0">
                <a:solidFill>
                  <a:srgbClr val="20212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本品氣味清香，舒緩憂鬱情緒</a:t>
            </a:r>
            <a:endParaRPr lang="en-US" altLang="zh-TW" sz="3600" b="0" i="0" dirty="0">
              <a:solidFill>
                <a:srgbClr val="202124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胸部悶痛等自律神經失調的狀況</a:t>
            </a:r>
            <a:r>
              <a:rPr lang="zh-TW" altLang="en-US" sz="3600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b="0" i="0" dirty="0"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0" i="0" dirty="0">
                <a:solidFill>
                  <a:srgbClr val="20212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不思飲食、心噁想吐、腹脹痛，食用也會改善效果</a:t>
            </a:r>
            <a:endParaRPr lang="zh-TW" altLang="en-US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0107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B055B-734E-2D67-3080-A1B92B1F5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CA4CBB-2F7B-575E-B047-D34A0728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西洋接骨木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2E717DF-999E-2D09-B913-FE41BA963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672" y="2132856"/>
            <a:ext cx="4609408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244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FA2D-9293-9C1D-B02A-EE393DFB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E5ECF5-0AF8-8C63-7903-5DC77561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6561777" cy="174176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西洋接骨木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B68D1C8-7A53-834E-4036-A89033D6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24744"/>
            <a:ext cx="8280920" cy="4916619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西元前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年，希臘名醫，醫藥之父：希波克拉底曾賦予接骨木為天然醫藥箱的美名，意謂是自然界最偉大的治癒植物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在抗生素發明之前，接骨木是當時醫療人員處方中的主流成分之一，時至今日被製成保健食品（果汁及錠劑），被認為對於感冒、流感及病毒感染有潛在效果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西方人認為是魔法樹，喜歡在村莊入口或家庭院子種植，認為能迎接善良靈魂。</a:t>
            </a:r>
          </a:p>
        </p:txBody>
      </p:sp>
    </p:spTree>
    <p:extLst>
      <p:ext uri="{BB962C8B-B14F-4D97-AF65-F5344CB8AC3E}">
        <p14:creationId xmlns:p14="http://schemas.microsoft.com/office/powerpoint/2010/main" val="1414727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2FD1A-2F80-4B9A-0943-031596870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BC05D0-AA0B-080B-A0AB-DDAC51F5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64" y="908720"/>
            <a:ext cx="6447500" cy="2915847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沉浸在安穩的呼吸</a:t>
            </a:r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正向思考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3D48E6-2718-50FB-B011-452FFCFB3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01099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4A645-FAAC-493B-B44D-729AE1D4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80728"/>
            <a:ext cx="7560840" cy="3420380"/>
          </a:xfrm>
        </p:spPr>
        <p:txBody>
          <a:bodyPr>
            <a:normAutofit fontScale="90000"/>
          </a:bodyPr>
          <a:lstStyle/>
          <a:p>
            <a:br>
              <a:rPr lang="en-US" altLang="zh-TW" sz="5475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活動三</a:t>
            </a:r>
            <a:br>
              <a:rPr lang="en-US" altLang="zh-TW" sz="5475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介紹月桃奶茶</a:t>
            </a:r>
            <a:br>
              <a:rPr lang="en-US" altLang="zh-TW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75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91A828-A7E6-46A6-A7B8-DC74A99B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199" y="4347103"/>
            <a:ext cx="4760786" cy="104117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76222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5DCC71-5BA5-4184-B9F5-99C316F7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5" y="1268760"/>
            <a:ext cx="6120679" cy="4248472"/>
          </a:xfrm>
        </p:spPr>
        <p:txBody>
          <a:bodyPr>
            <a:noAutofit/>
          </a:bodyPr>
          <a:lstStyle/>
          <a:p>
            <a:r>
              <a:rPr lang="zh-TW" altLang="en-US" sz="495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月桃奶茶</a:t>
            </a:r>
            <a:br>
              <a:rPr lang="en-US" altLang="zh-TW" sz="405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生鮮月桃果實</a:t>
            </a:r>
            <a: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葉</a:t>
            </a:r>
            <a: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莖</a:t>
            </a:r>
            <a:b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生鮮</a:t>
            </a:r>
            <a: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乾燥甜菊</a:t>
            </a:r>
            <a:b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紅茶</a:t>
            </a:r>
            <a:b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鮮奶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65C567-D169-423C-A9BF-56339F8DA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3" y="4941167"/>
            <a:ext cx="4453281" cy="44710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06257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>
            <a:extLst>
              <a:ext uri="{FF2B5EF4-FFF2-40B4-BE49-F238E27FC236}">
                <a16:creationId xmlns:a16="http://schemas.microsoft.com/office/drawing/2014/main" id="{655E78A9-6FBD-481A-84C8-52128BB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3" y="1916832"/>
            <a:ext cx="7728868" cy="2598018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活動四</a:t>
            </a:r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簡介印度香料奶茶</a:t>
            </a:r>
          </a:p>
        </p:txBody>
      </p:sp>
      <p:sp>
        <p:nvSpPr>
          <p:cNvPr id="60419" name="內容版面配置區 2">
            <a:extLst>
              <a:ext uri="{FF2B5EF4-FFF2-40B4-BE49-F238E27FC236}">
                <a16:creationId xmlns:a16="http://schemas.microsoft.com/office/drawing/2014/main" id="{956172DD-BFE1-48EA-A3C5-31C4FB6F1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896" y="4797152"/>
            <a:ext cx="4992564" cy="493986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85345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4A645-FAAC-493B-B44D-729AE1D4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56792"/>
            <a:ext cx="6347713" cy="373608"/>
          </a:xfrm>
        </p:spPr>
        <p:txBody>
          <a:bodyPr>
            <a:normAutofit fontScale="90000"/>
          </a:bodyPr>
          <a:lstStyle/>
          <a:p>
            <a:r>
              <a:rPr lang="zh-TW" altLang="en-US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br>
              <a:rPr lang="en-US" altLang="zh-TW" sz="73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印度香料奶茶</a:t>
            </a:r>
            <a:r>
              <a:rPr lang="en-US" altLang="zh-TW" sz="6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Masala  cha(tea)</a:t>
            </a:r>
            <a:endParaRPr lang="zh-TW" altLang="en-US" sz="67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91A828-A7E6-46A6-A7B8-DC74A99B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653136"/>
            <a:ext cx="6347714" cy="138822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50553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9E52F0-6FDF-4B3D-8BDF-CEACA51C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688"/>
            <a:ext cx="7274768" cy="1320800"/>
          </a:xfrm>
        </p:spPr>
        <p:txBody>
          <a:bodyPr>
            <a:normAutofit fontScale="90000"/>
          </a:bodyPr>
          <a:lstStyle/>
          <a:p>
            <a:r>
              <a:rPr lang="zh-TW" altLang="en-US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印度香料奶茶的靈魂</a:t>
            </a:r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9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薑</a:t>
            </a:r>
            <a:r>
              <a:rPr lang="zh-TW" altLang="en-US" sz="8900" b="0" i="0" dirty="0">
                <a:solidFill>
                  <a:srgbClr val="666666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89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綠豆蔻</a:t>
            </a:r>
            <a:endParaRPr lang="zh-TW" altLang="en-US" sz="89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C8D232B-0354-009A-6001-5869B5D35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79" y="4077072"/>
            <a:ext cx="5265633" cy="1964291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41348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3DC2A7-1271-8169-1263-404CD43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8138865" cy="1320800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zh-TW" altLang="en-US" sz="60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印度香料奶茶的元素</a:t>
            </a:r>
            <a:b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茶</a:t>
            </a:r>
            <a:b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奶</a:t>
            </a:r>
            <a:br>
              <a:rPr lang="en-US" altLang="zh-TW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香料</a:t>
            </a:r>
            <a:br>
              <a:rPr lang="en-US" altLang="zh-TW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糖</a:t>
            </a:r>
            <a:br>
              <a:rPr lang="en-US" altLang="zh-TW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9B6A7-538E-7F45-A069-45FAC31C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3429000"/>
            <a:ext cx="6048672" cy="261236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05111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3DC2A7-1271-8169-1263-404CD43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8138865" cy="1320800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zh-TW" altLang="en-US" sz="60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印度香料奶茶的元素</a:t>
            </a:r>
            <a:b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茶</a:t>
            </a:r>
            <a:b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在茶的選擇上，</a:t>
            </a:r>
            <a:br>
              <a:rPr lang="en-US" altLang="zh-TW" sz="4400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0" i="0" dirty="0"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來自</a:t>
            </a:r>
            <a:r>
              <a:rPr lang="zh-TW" altLang="en-US" sz="44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印度的阿薩姆紅茶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Noto Sans TC"/>
              </a:rPr>
              <a:t>，</a:t>
            </a:r>
            <a:br>
              <a:rPr lang="en-US" altLang="zh-TW" sz="53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9B6A7-538E-7F45-A069-45FAC31C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4720563"/>
            <a:ext cx="5616624" cy="132080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52103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3DC2A7-1271-8169-1263-404CD43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8138865" cy="1320800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zh-TW" altLang="en-US" sz="60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印度香料奶茶的元素</a:t>
            </a:r>
            <a:b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奶</a:t>
            </a:r>
            <a:b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奶的選擇，建議可以先從一般的牛奶開始，做奶茶，通常選全脂會比較好。若用低脂，奶香會略顯遜色，整體喝起來就會比較單薄。如果你不喝牛奶，也可以試著用豆奶或燕麥奶等做做看，也許會意外地不錯喝。</a:t>
            </a:r>
            <a:br>
              <a:rPr lang="zh-TW" altLang="en-US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而在茶和奶的比例上，可以先從</a:t>
            </a:r>
            <a:r>
              <a:rPr lang="en-US" altLang="zh-TW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1:1</a:t>
            </a:r>
            <a:r>
              <a:rPr lang="zh-TW" altLang="en-US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開始嘗試</a:t>
            </a:r>
            <a:br>
              <a:rPr lang="zh-TW" altLang="en-US" b="0" i="0" dirty="0">
                <a:solidFill>
                  <a:srgbClr val="3A3E41"/>
                </a:solidFill>
                <a:effectLst/>
                <a:latin typeface="Noto Sans TC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9B6A7-538E-7F45-A069-45FAC31C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4720563"/>
            <a:ext cx="5616624" cy="132080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73008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3DC2A7-1271-8169-1263-404CD43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8138865" cy="1320800"/>
          </a:xfrm>
        </p:spPr>
        <p:txBody>
          <a:bodyPr>
            <a:normAutofit fontScale="90000"/>
          </a:bodyPr>
          <a:lstStyle/>
          <a:p>
            <a:pPr fontAlgn="base"/>
            <a:r>
              <a:rPr lang="zh-TW" altLang="en-US" sz="60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印度香料奶茶的元素</a:t>
            </a:r>
            <a:b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香料</a:t>
            </a:r>
            <a:b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經典款：</a:t>
            </a:r>
            <a:r>
              <a:rPr lang="zh-TW" altLang="en-US" b="1" dirty="0">
                <a:solidFill>
                  <a:srgbClr val="3A3E4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</a:t>
            </a: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荳蔻、肉桂、丁香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辛辣款：薑、胡椒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清香款：香茅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Noto Sans TC"/>
              </a:rPr>
            </a:br>
            <a:br>
              <a:rPr lang="zh-TW" altLang="en-US" b="1" i="0" dirty="0">
                <a:solidFill>
                  <a:srgbClr val="3A3E41"/>
                </a:solidFill>
                <a:effectLst/>
                <a:latin typeface="Noto Sans TC"/>
              </a:rPr>
            </a:br>
            <a:br>
              <a:rPr lang="zh-TW" altLang="en-US" b="1" i="0" dirty="0">
                <a:solidFill>
                  <a:srgbClr val="3A3E41"/>
                </a:solidFill>
                <a:effectLst/>
                <a:latin typeface="Noto Sans TC"/>
              </a:rPr>
            </a:br>
            <a:br>
              <a:rPr lang="zh-TW" altLang="en-US" b="1" i="0" dirty="0">
                <a:solidFill>
                  <a:srgbClr val="3A3E41"/>
                </a:solidFill>
                <a:effectLst/>
                <a:latin typeface="Noto Sans TC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9B6A7-538E-7F45-A069-45FAC31C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4720563"/>
            <a:ext cx="5616624" cy="132080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65949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3DC2A7-1271-8169-1263-404CD43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8138865" cy="1320800"/>
          </a:xfrm>
        </p:spPr>
        <p:txBody>
          <a:bodyPr>
            <a:normAutofit fontScale="90000"/>
          </a:bodyPr>
          <a:lstStyle/>
          <a:p>
            <a:pPr fontAlgn="base"/>
            <a:r>
              <a:rPr lang="zh-TW" altLang="en-US" sz="60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印度香料奶茶的元素</a:t>
            </a:r>
            <a:b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糖</a:t>
            </a:r>
            <a:br>
              <a:rPr lang="en-US" altLang="zh-TW" sz="53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b="1" i="0" dirty="0">
                <a:solidFill>
                  <a:srgbClr val="3A3E41"/>
                </a:solidFill>
                <a:effectLst/>
                <a:latin typeface="Noto Sans TC"/>
              </a:rPr>
            </a:br>
            <a:r>
              <a:rPr lang="zh-TW" altLang="en-US" sz="4400" b="0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選擇最一般的砂糖就行</a:t>
            </a:r>
            <a:br>
              <a:rPr lang="zh-TW" altLang="en-US" sz="44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sz="44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9B6A7-538E-7F45-A069-45FAC31C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4720563"/>
            <a:ext cx="5616624" cy="132080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803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37846-8988-2F9D-7FB9-18440FE4B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8FE9FD-FB8B-350D-D91D-4DA1CFA6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64" y="908720"/>
            <a:ext cx="6447500" cy="2915847"/>
          </a:xfrm>
        </p:spPr>
        <p:txBody>
          <a:bodyPr>
            <a:normAutofit/>
          </a:bodyPr>
          <a:lstStyle/>
          <a:p>
            <a:pPr algn="ctr"/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487ECC-8D53-B071-30E9-412CE2D2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49988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3DC2A7-1271-8169-1263-404CD433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8138865" cy="1320800"/>
          </a:xfrm>
        </p:spPr>
        <p:txBody>
          <a:bodyPr>
            <a:normAutofit fontScale="90000"/>
          </a:bodyPr>
          <a:lstStyle/>
          <a:p>
            <a:pPr fontAlgn="base"/>
            <a:r>
              <a:rPr lang="zh-TW" altLang="en-US" sz="6000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今天印度香料奶茶的配方</a:t>
            </a:r>
            <a:b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綠荳蔻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肉桂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丁香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南薑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胡椒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香茅</a:t>
            </a:r>
            <a:b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b="1" i="0" dirty="0">
                <a:solidFill>
                  <a:srgbClr val="3A3E4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甜菊</a:t>
            </a:r>
            <a:br>
              <a:rPr lang="zh-TW" altLang="en-US" b="1" i="0" dirty="0">
                <a:solidFill>
                  <a:srgbClr val="3A3E41"/>
                </a:solidFill>
                <a:effectLst/>
                <a:latin typeface="Noto Sans TC"/>
              </a:rPr>
            </a:br>
            <a:br>
              <a:rPr lang="zh-TW" altLang="en-US" b="1" i="0" dirty="0">
                <a:solidFill>
                  <a:srgbClr val="3A3E41"/>
                </a:solidFill>
                <a:effectLst/>
                <a:latin typeface="Noto Sans TC"/>
              </a:rPr>
            </a:br>
            <a:br>
              <a:rPr lang="zh-TW" altLang="en-US" b="1" i="0" dirty="0">
                <a:solidFill>
                  <a:srgbClr val="3A3E41"/>
                </a:solidFill>
                <a:effectLst/>
                <a:latin typeface="Noto Sans TC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9B6A7-538E-7F45-A069-45FAC31C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4720563"/>
            <a:ext cx="5616624" cy="132080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23862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綠豆蔲</a:t>
            </a: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3DB122C-D78E-3D23-475D-1A3130317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531368"/>
            <a:ext cx="3717032" cy="371703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5EC426C-BA31-990B-BE00-3D72ACF034A0}"/>
              </a:ext>
            </a:extLst>
          </p:cNvPr>
          <p:cNvSpPr txBox="1"/>
          <p:nvPr/>
        </p:nvSpPr>
        <p:spPr>
          <a:xfrm>
            <a:off x="609599" y="1484784"/>
            <a:ext cx="59786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呼吸道不適症狀，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如咳嗽、氣喘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助消化、止渴</a:t>
            </a:r>
            <a:endParaRPr lang="en-US" altLang="zh-TW" sz="3200" b="0" i="0" dirty="0">
              <a:solidFill>
                <a:srgbClr val="050505"/>
              </a:solidFill>
              <a:effectLst/>
              <a:highlight>
                <a:srgbClr val="FF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050505"/>
                </a:solidFill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rgbClr val="050505"/>
                </a:solidFill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防暈車嘔吐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、舒眠</a:t>
            </a:r>
            <a:endParaRPr lang="en-US" altLang="zh-TW" sz="3200" b="0" i="0" dirty="0">
              <a:solidFill>
                <a:srgbClr val="050505"/>
              </a:solidFill>
              <a:effectLst/>
              <a:highlight>
                <a:srgbClr val="FF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41603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3" y="0"/>
            <a:ext cx="6782280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肉桂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2A40729-2DD5-EC7C-4ACD-EDEE0B6E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620688"/>
            <a:ext cx="374441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295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3" y="0"/>
            <a:ext cx="6782280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肉桂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13B52DC-AD18-A92F-2651-59C05D73BBBB}"/>
              </a:ext>
            </a:extLst>
          </p:cNvPr>
          <p:cNvSpPr txBox="1"/>
          <p:nvPr/>
        </p:nvSpPr>
        <p:spPr>
          <a:xfrm>
            <a:off x="251520" y="816637"/>
            <a:ext cx="871296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調整血糖</a:t>
            </a:r>
            <a:endParaRPr lang="en-US" altLang="zh-TW" sz="2400" b="1" i="0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每日只要攝取</a:t>
            </a:r>
            <a:r>
              <a:rPr lang="en-US" altLang="zh-TW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克的肉桂，就能降低短期與長期的血糖值。它能抑制醣類分解酵素，增加胰島素的敏感性，促進胰島素釋放而降低血糖</a:t>
            </a:r>
            <a:endParaRPr lang="en-US" altLang="zh-TW" sz="2400" b="0" i="0" dirty="0">
              <a:solidFill>
                <a:srgbClr val="222222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抗菌</a:t>
            </a:r>
            <a:r>
              <a:rPr lang="zh-TW" altLang="en-US" sz="2400" b="1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肉桂提煉出的肉桂油和肉桂醛在抑制細菌、真菌、黴菌上，都有顯著效果，並有助於舒緩肌膚發紅瘙癢，可對抗青春痘，還能保護牙齦</a:t>
            </a:r>
            <a:endParaRPr lang="en-US" altLang="zh-TW" sz="2400" b="0" i="0" dirty="0">
              <a:solidFill>
                <a:srgbClr val="222222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抗發炎</a:t>
            </a:r>
            <a:endParaRPr lang="en-US" altLang="zh-TW" sz="2400" b="1" i="0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止痛：</a:t>
            </a:r>
            <a:r>
              <a:rPr lang="zh-TW" altLang="en-US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肉桂能夠緩解</a:t>
            </a:r>
            <a:r>
              <a:rPr lang="zh-TW" altLang="en-US" sz="2400" b="0" i="0" u="sng" dirty="0">
                <a:solidFill>
                  <a:srgbClr val="00994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偏頭痛</a:t>
            </a:r>
            <a:r>
              <a:rPr lang="zh-TW" altLang="en-US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、舒緩月經來臨前症狀。</a:t>
            </a:r>
          </a:p>
          <a:p>
            <a:pPr algn="just"/>
            <a:r>
              <a:rPr lang="en-US" altLang="zh-TW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改善腸胃道功能</a:t>
            </a:r>
            <a:r>
              <a:rPr lang="zh-TW" altLang="en-US" sz="2400" b="1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桂皮油能刺激腸胃蠕動，促進食慾；肉桂還能抑制幽門螺旋桿菌所分泌出造成胃炎的物質</a:t>
            </a:r>
            <a:endParaRPr lang="en-US" altLang="zh-TW" sz="2400" b="0" i="0" dirty="0">
              <a:solidFill>
                <a:srgbClr val="222222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400" b="0" i="0" dirty="0"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，緩解胃炎症狀。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77029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3" y="0"/>
            <a:ext cx="6782280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丁香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6F6ADD2-1C86-671B-9B8A-81639942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11760" y="1052736"/>
            <a:ext cx="36004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719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3" y="0"/>
            <a:ext cx="6782280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丁香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B61CC82-D739-5AC4-00C5-94DB54CB99B4}"/>
              </a:ext>
            </a:extLst>
          </p:cNvPr>
          <p:cNvSpPr txBox="1"/>
          <p:nvPr/>
        </p:nvSpPr>
        <p:spPr>
          <a:xfrm>
            <a:off x="175034" y="980728"/>
            <a:ext cx="666680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優秀的抗氧化能力</a:t>
            </a:r>
            <a:endParaRPr lang="en-US" altLang="zh-TW" sz="2400" b="1" i="0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丁香的重要成分「丁香油酚」，屬於植物多酚的一種。「多酚」是存在於植物當中的天然有機化合物，而且有很強的抗氧化能力。丁香裡面的多酚成分，可以</a:t>
            </a:r>
            <a:r>
              <a:rPr lang="zh-TW" altLang="en-US" sz="24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減少氧化的元凶「自由基」生成</a:t>
            </a:r>
            <a:r>
              <a:rPr lang="zh-TW" altLang="en-US" sz="2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，雖非返老還童的仙丹，但對於抗老美容確實是有正面幫助的喔</a:t>
            </a:r>
          </a:p>
          <a:p>
            <a:r>
              <a:rPr lang="en-US" altLang="zh-TW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抑制細菌繁</a:t>
            </a:r>
            <a:r>
              <a:rPr lang="zh-TW" altLang="en-US" sz="24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殖</a:t>
            </a:r>
          </a:p>
          <a:p>
            <a:pPr algn="l"/>
            <a:r>
              <a:rPr lang="zh-TW" altLang="en-US" sz="2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香含有的抗菌成分，也是會讓細菌敬而遠之的。研究證實丁香含有的多酚，能夠達到對「</a:t>
            </a:r>
            <a:r>
              <a:rPr lang="zh-TW" altLang="en-US" sz="2400" b="1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金黃葡萄球菌</a:t>
            </a:r>
            <a:r>
              <a:rPr lang="zh-TW" altLang="en-US" sz="2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」的抑制功效，降低細菌繁殖的速度</a:t>
            </a:r>
            <a:endParaRPr lang="en-US" altLang="zh-TW" sz="2400" b="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幫助免疫功能調節</a:t>
            </a:r>
          </a:p>
          <a:p>
            <a:pPr algn="l"/>
            <a:r>
              <a:rPr lang="zh-TW" altLang="en-US" sz="2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丁香的成分與免疫疾病之間，丁香油酚對於類風濕性關節炎的改善，並且抑制身體裡面引起發炎的物質。</a:t>
            </a:r>
            <a:endParaRPr lang="zh-TW" altLang="en-US" sz="2400" b="1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84846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3" y="0"/>
            <a:ext cx="6782280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南薑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211627B-B4CF-F7DC-B3AB-C17E09BDD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55776" y="1052736"/>
            <a:ext cx="316835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571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3" y="0"/>
            <a:ext cx="6782280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南薑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55555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南薑又名良薑，香氣介乎柑橘類水果、泥土松樹之間，嚼起來不如生薑辣</a:t>
            </a:r>
            <a:br>
              <a:rPr lang="en-US" altLang="zh-TW" b="0" i="0" dirty="0">
                <a:solidFill>
                  <a:srgbClr val="55555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0" i="0" dirty="0">
                <a:solidFill>
                  <a:srgbClr val="55555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鼻子過敏、手腳冰冷</a:t>
            </a:r>
            <a:b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感冒咳嗽、久咳不逾</a:t>
            </a:r>
            <a:b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腸胃不適、胃痛</a:t>
            </a:r>
            <a:b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55555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南薑屬於中藥材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﹐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可做為支氣管炎的消炎劑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﹐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同時還有健胃整腸的效果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13B52DC-AD18-A92F-2651-59C05D73BBBB}"/>
              </a:ext>
            </a:extLst>
          </p:cNvPr>
          <p:cNvSpPr txBox="1"/>
          <p:nvPr/>
        </p:nvSpPr>
        <p:spPr>
          <a:xfrm>
            <a:off x="251520" y="816637"/>
            <a:ext cx="8712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64205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3" y="0"/>
            <a:ext cx="6782280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胡椒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CC7AE29-91B7-FB5F-B3DB-E64669B7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673" y="526368"/>
            <a:ext cx="326865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916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91FFF4-FF9C-49DF-95F1-1DAFFDBF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胡椒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9CFAB9D-19D3-43B9-9852-83075DEC3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242" y="1628800"/>
            <a:ext cx="546594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99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D0A8E-C7F7-C2EA-D448-FFAD32603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5CF30E-556A-CB9F-080F-FADC7E79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64" y="908720"/>
            <a:ext cx="6447500" cy="2915847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6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此時</a:t>
            </a:r>
            <a:br>
              <a:rPr lang="en-US" altLang="zh-TW" sz="9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9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47DE89-FEEB-1F48-651E-32FF0A648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4153185"/>
            <a:ext cx="6447501" cy="1235087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7105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4BF62-447A-4A34-99FE-E7C4675A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260648"/>
            <a:ext cx="7064022" cy="2044402"/>
          </a:xfrm>
        </p:spPr>
        <p:txBody>
          <a:bodyPr>
            <a:normAutofit/>
          </a:bodyPr>
          <a:lstStyle/>
          <a:p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1965A0-A3C4-4EAD-9D9D-557FF4F7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640"/>
            <a:ext cx="7524327" cy="5199633"/>
          </a:xfrm>
        </p:spPr>
        <p:txBody>
          <a:bodyPr>
            <a:noAutofit/>
          </a:bodyPr>
          <a:lstStyle/>
          <a:p>
            <a:r>
              <a:rPr lang="zh-TW" altLang="en-US" sz="2800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黑胡椒是完全熟成之前將果實乾燥而成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表面有皺皺的表皮。強烈辣味和野生風味是它的特徵。特別適合搭配牛肉或是豬肉這種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肉類料理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u="sng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綠胡椒是完全熟成前</a:t>
            </a:r>
            <a:r>
              <a:rPr lang="zh-TW" altLang="en-US" sz="2800" u="sng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將果實收成，</a:t>
            </a:r>
            <a:r>
              <a:rPr lang="zh-TW" altLang="en-US" sz="2800" b="1" u="sng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用鹽醃漬短時間乾燥而成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。清爽的辣味是綠辣椒的特徵，適合搭配肉類或是魚類料理。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白胡椒是等胡椒果實熟紅了才收成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。將果實浸在水中，待皮柔軟去除掉後乾燥而成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。高級的香味是白胡椒的特徵，和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魚、雞肉、白醬或湯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這類淡色素材搭配絕佳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紅胡椒是完全紅透熟成之後收成乾燥而成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。和白胡椒不同，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紅胡椒不去除外皮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99370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3" y="0"/>
            <a:ext cx="6782280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香茅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1091A6-7A51-3CE0-C977-BDD86E1BD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08" y="816636"/>
            <a:ext cx="3401589" cy="604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85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F993-F29F-4856-045E-F3DE1C4D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2" y="0"/>
            <a:ext cx="7637327" cy="1196752"/>
          </a:xfrm>
        </p:spPr>
        <p:txBody>
          <a:bodyPr>
            <a:normAutofit fontScale="90000"/>
          </a:bodyPr>
          <a:lstStyle/>
          <a:p>
            <a:r>
              <a:rPr lang="zh-TW" altLang="en-US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香茅</a:t>
            </a:r>
            <a:br>
              <a:rPr lang="en-US" altLang="zh-TW" sz="6000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0" i="0" dirty="0">
                <a:solidFill>
                  <a:srgbClr val="00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0" i="0" dirty="0">
                <a:solidFill>
                  <a:srgbClr val="FF0000"/>
                </a:solidFill>
                <a:effectLst/>
                <a:highlight>
                  <a:srgbClr val="F4F8FB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味道清香、增加食慾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香茅富含檸檬醛，其所散發的特殊檸檬、薄荷香氣使得味道清香</a:t>
            </a:r>
            <a:b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消炎、抗菌</a:t>
            </a:r>
            <a:b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香茅中富含類黃酮和酚類化合物，能夠幫助消炎，香茅中富含的檸檬醛也具有很強的抗菌和抗真菌特性。萃取物可有效降低大腸桿菌培養物的毒性，並有助於治療消化道中的細菌感染</a:t>
            </a:r>
            <a:b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TW" altLang="en-US" dirty="0"/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95F1-E42B-85B2-7BB3-EBBC8FBE8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661248"/>
            <a:ext cx="3458345" cy="380115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26660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2584-D6FC-EC6B-1737-A7C03AA05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48DC3E-B516-EF17-588D-A2E647379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576" y="-1232076"/>
            <a:ext cx="9176568" cy="4261026"/>
          </a:xfrm>
        </p:spPr>
        <p:txBody>
          <a:bodyPr>
            <a:noAutofit/>
          </a:bodyPr>
          <a:lstStyle/>
          <a:p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br>
              <a:rPr lang="en-US" altLang="zh-TW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br>
              <a:rPr lang="en-US" altLang="zh-TW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活動五</a:t>
            </a:r>
            <a:br>
              <a:rPr lang="en-US" altLang="zh-TW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6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介紹義大利香料</a:t>
            </a:r>
            <a:br>
              <a:rPr lang="en-US" altLang="zh-TW" sz="8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C1484B-8460-45FD-FDB4-28FCD5813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3829050"/>
            <a:ext cx="5207000" cy="1559222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41D52EC-5688-E369-0B19-9DB80147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030086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859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6E19EF-8269-1915-C3BC-91E77CD0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778825" cy="1320800"/>
          </a:xfrm>
        </p:spPr>
        <p:txBody>
          <a:bodyPr>
            <a:noAutofit/>
          </a:bodyPr>
          <a:lstStyle/>
          <a:p>
            <a:r>
              <a:rPr lang="zh-TW" altLang="en-US" sz="5400" b="0" i="0" dirty="0">
                <a:solidFill>
                  <a:srgbClr val="2125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義大利香料簡稱義式香料，顧名思義就是義大利地區常使用的香料，成份由多種香草組成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5D3D00-EDE2-0148-4A15-5FB9A1648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0116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7546A3-CDAE-0FE7-5CD7-6F0FAAF5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058745" cy="1320800"/>
          </a:xfrm>
        </p:spPr>
        <p:txBody>
          <a:bodyPr>
            <a:noAutofit/>
          </a:bodyPr>
          <a:lstStyle/>
          <a:p>
            <a:r>
              <a:rPr lang="zh-TW" altLang="en-US" b="0" i="0" dirty="0">
                <a:solidFill>
                  <a:srgbClr val="00994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義大利香料</a:t>
            </a:r>
            <a:r>
              <a:rPr lang="en-US" altLang="zh-TW" b="0" i="0" dirty="0">
                <a:solidFill>
                  <a:srgbClr val="00994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(Italian seasoning)</a:t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0" i="0" dirty="0">
                <a:solidFill>
                  <a:srgbClr val="62626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在西方古老歐洲以糖與香辛料作為財富的象徵，而</a:t>
            </a:r>
            <a:r>
              <a:rPr lang="en-US" altLang="zh-TW" b="0" i="0" dirty="0">
                <a:solidFill>
                  <a:srgbClr val="62626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b="0" i="0" dirty="0">
                <a:solidFill>
                  <a:srgbClr val="62626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世紀由義大利人引領烹飪時尚風潮時，由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拿坡里國王御廚所調配的香料配方，為最早義式香料的由來</a:t>
            </a:r>
            <a:r>
              <a:rPr lang="zh-TW" altLang="en-US" b="0" i="0" dirty="0">
                <a:solidFill>
                  <a:srgbClr val="62626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，其主要以肉桂為主原料，佐以丁香、薑及胡椒、再加上少量的胡荽及番紅花，即為知名的</a:t>
            </a:r>
            <a:r>
              <a:rPr lang="en-US" altLang="zh-TW" b="0" i="0" dirty="0">
                <a:solidFill>
                  <a:srgbClr val="62626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Sala </a:t>
            </a:r>
            <a:r>
              <a:rPr lang="en-US" altLang="zh-TW" b="0" i="0" dirty="0" err="1">
                <a:solidFill>
                  <a:srgbClr val="62626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comun</a:t>
            </a:r>
            <a:r>
              <a:rPr lang="zh-TW" altLang="en-US" b="0" i="0" dirty="0">
                <a:solidFill>
                  <a:srgbClr val="62626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香料配方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48B89B-0EAA-F2C4-50DE-9764C4D7821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971599" y="6041363"/>
            <a:ext cx="5985713" cy="51933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44990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AC14E2-6985-C566-D686-A89C279A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346777" cy="1320800"/>
          </a:xfrm>
        </p:spPr>
        <p:txBody>
          <a:bodyPr>
            <a:noAutofit/>
          </a:bodyPr>
          <a:lstStyle/>
          <a:p>
            <a:r>
              <a:rPr lang="zh-TW" altLang="en-US" sz="4800" b="0" i="0" dirty="0">
                <a:solidFill>
                  <a:srgbClr val="2125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目前常見的成份有</a:t>
            </a:r>
            <a:r>
              <a:rPr lang="zh-TW" altLang="en-US" sz="4800" b="0" i="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奧勒岡、甜羅勒、迷迭香、百里香、巴西里、黑胡椒</a:t>
            </a:r>
            <a:r>
              <a:rPr lang="zh-TW" altLang="en-US" sz="4800" b="0" i="0" dirty="0">
                <a:solidFill>
                  <a:srgbClr val="2125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等，廣泛運用在肉類、麵類和烘烤等料理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AA785F-5DA6-A0D2-BAD4-703040C22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26126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737EE3-8CEE-B232-4BD4-40ACA1A8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609600"/>
            <a:ext cx="7848872" cy="13208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奧勒</a:t>
            </a:r>
            <a:r>
              <a:rPr lang="zh-TW" altLang="en-US" sz="4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岡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披薩草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牛至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牛膝草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E00634A-0B07-215E-B135-434A5C119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182" y="2160588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26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5B102B-95A2-5640-881E-DD483403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274769" cy="1320800"/>
          </a:xfrm>
        </p:spPr>
        <p:txBody>
          <a:bodyPr>
            <a:noAutofit/>
          </a:bodyPr>
          <a:lstStyle/>
          <a:p>
            <a:r>
              <a:rPr lang="zh-TW" altLang="en-US" b="0" i="0" dirty="0">
                <a:solidFill>
                  <a:srgbClr val="564E4A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奧勒岡（</a:t>
            </a:r>
            <a:r>
              <a:rPr lang="en-US" altLang="zh-TW" b="0" i="0" dirty="0">
                <a:solidFill>
                  <a:srgbClr val="564E4A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oregano</a:t>
            </a:r>
            <a:r>
              <a:rPr lang="zh-TW" altLang="en-US" b="0" i="0" dirty="0">
                <a:solidFill>
                  <a:srgbClr val="564E4A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）和許多西式香草一樣源於歐洲地中海沿岸，。奧勒岡含有好幾種多酚，其中佔最大量的是香芹酚與百里酚，這兩者在多項研究中都被證實有很強的抗菌效果。此外，奧勒岡富含維生素</a:t>
            </a:r>
            <a:r>
              <a:rPr lang="en-US" altLang="zh-TW" b="0" i="0" dirty="0">
                <a:solidFill>
                  <a:srgbClr val="564E4A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en-US" b="0" i="0" dirty="0">
                <a:solidFill>
                  <a:srgbClr val="564E4A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、維生素</a:t>
            </a:r>
            <a:r>
              <a:rPr lang="en-US" altLang="zh-TW" b="0" i="0" dirty="0">
                <a:solidFill>
                  <a:srgbClr val="564E4A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K</a:t>
            </a:r>
            <a:r>
              <a:rPr lang="zh-TW" altLang="en-US" b="0" i="0" dirty="0">
                <a:solidFill>
                  <a:srgbClr val="564E4A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、鐵、鈣等多種維生素與礦物質，也富含強效的抗氧化劑可以對抗自由基，是有很多益處的香草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DD09B9-0764-E09F-5BAC-B38671846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8026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193712-DF47-307F-2C77-CE54F9FAA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羅勒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AB1442D-F24A-706B-A02A-F0612BEBC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649140"/>
            <a:ext cx="3309416" cy="33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39287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3643</TotalTime>
  <Words>4728</Words>
  <Application>Microsoft Office PowerPoint</Application>
  <PresentationFormat>如螢幕大小 (4:3)</PresentationFormat>
  <Paragraphs>262</Paragraphs>
  <Slides>118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118</vt:i4>
      </vt:variant>
    </vt:vector>
  </HeadingPairs>
  <TitlesOfParts>
    <vt:vector size="133" baseType="lpstr">
      <vt:lpstr>-apple-system</vt:lpstr>
      <vt:lpstr>Nanum Myeongjo</vt:lpstr>
      <vt:lpstr>Noto Sans TC</vt:lpstr>
      <vt:lpstr>Microsoft JhengHei</vt:lpstr>
      <vt:lpstr>標楷體</vt:lpstr>
      <vt:lpstr>Amasis MT Pro</vt:lpstr>
      <vt:lpstr>Arial</vt:lpstr>
      <vt:lpstr>Calibri</vt:lpstr>
      <vt:lpstr>Lora</vt:lpstr>
      <vt:lpstr>open sans</vt:lpstr>
      <vt:lpstr>Times New Roman</vt:lpstr>
      <vt:lpstr>Trebuchet MS</vt:lpstr>
      <vt:lpstr>Wingdings 2</vt:lpstr>
      <vt:lpstr>Wingdings 3</vt:lpstr>
      <vt:lpstr>多面向</vt:lpstr>
      <vt:lpstr>  綠活慢療~ 在花草世界中擁抱生命能量</vt:lpstr>
      <vt:lpstr>講師簡介</vt:lpstr>
      <vt:lpstr>證照</vt:lpstr>
      <vt:lpstr> 活動一  練習照顧自己的好方法    紓壓放鬆的呼吸</vt:lpstr>
      <vt:lpstr>安穩的呼吸 心情會安穩</vt:lpstr>
      <vt:lpstr> 浸泡/沉浸的概念</vt:lpstr>
      <vt:lpstr> 沉浸在安穩的呼吸 正向思考</vt:lpstr>
      <vt:lpstr> 念</vt:lpstr>
      <vt:lpstr> 心 此時 </vt:lpstr>
      <vt:lpstr> 心田  </vt:lpstr>
      <vt:lpstr> 心田 撒下種子  </vt:lpstr>
      <vt:lpstr> 管理情緒 正向思維  </vt:lpstr>
      <vt:lpstr>介紹安穩呼吸法1 4 2 呼吸法</vt:lpstr>
      <vt:lpstr>142呼吸的理論: 深呼吸 會加速代謝體內毒素 的速度。  </vt:lpstr>
      <vt:lpstr>活化腦力 延緩老化 情緒紓壓 從刺激嗅覺開始</vt:lpstr>
      <vt:lpstr>日本專門研究失智症研究， 證實失智症和大腦海馬迴 有直接的關係。 而大腦的嗅覺神經和海馬迴 相連在一起。 所以透過適當的嗅覺刺激， 就可透過嗅覺神經活化海馬迴， 藉此達到活化記憶相關神經的作用  </vt:lpstr>
      <vt:lpstr>1 4 2 呼吸 用生鮮香藥草 來刺激嗅覺</vt:lpstr>
      <vt:lpstr>PowerPoint 簡報</vt:lpstr>
      <vt:lpstr>    活動二 介紹今天的茶飲</vt:lpstr>
      <vt:lpstr>      1.越甦活茶飲     </vt:lpstr>
      <vt:lpstr>越甦活茶飲 1.生鮮月桃 2.生鮮紫蘇 3.生鮮/乾燥甜菊</vt:lpstr>
      <vt:lpstr>月桃</vt:lpstr>
      <vt:lpstr>女詞人李清照在她的《攤破浣溪沙》便提到「病起蕭蕭兩鬢華，臥看殘月上窗紗。豆蔻連梢煎熟水，莫分茶。枕上詩書閒處好，門前風景雨來佳，終日向人多醞藉，木樨花。」 </vt:lpstr>
      <vt:lpstr>  月桃=荳蔻?     荳蔻年華     </vt:lpstr>
      <vt:lpstr>全身是寶---月桃 月桃的嫩莖可以煮食、 花可做成糕點， 果實可以當花材， 葉子可以拿來編竹籃草蓆， 甚至連種子也是某些藥品的原料  </vt:lpstr>
      <vt:lpstr>月桃（學名：Alpinia zerumbet） 為薑科月桃屬植物 別名: 玉桃、良姜、虎子花等 月桃在《名醫別錄》被記載為荳蔻， 是著名的香料之一， 為台灣常見之多年生草本</vt:lpstr>
      <vt:lpstr>民間以根莖和果實入藥， 中藥名為艷山薑，其味辛、澀，性溫，具有溫中燥濕、行氣止痛之功效， 用於治療心腹冷痛、 胸腹脹滿、消化不良、 嘔吐腹瀉等。 </vt:lpstr>
      <vt:lpstr>月桃根莖: </vt:lpstr>
      <vt:lpstr> 月桃根莖: 常當作為生薑的替代品。 原住民皆有使用月桃之習慣， 如鄒族將月桃的地下莖用來治療筋骨扭傷及骨關節損傷等</vt:lpstr>
      <vt:lpstr>月桃葉</vt:lpstr>
      <vt:lpstr>月桃花: 月桃開花時其花瓣內側黃色與紅色相錯，似老虎毛色斑紋，故又稱「虎子花」  在臺灣民間信仰中，端午節月桃和掛榕枝、艾草與香茅，是常見的避邪物組合</vt:lpstr>
      <vt:lpstr>月桃果實: 7~10月，果實為蒴果，卵圓形，直徑約 2 公分大小，具有多數縱稜，成熟時呈朱紅色，每果種子約25－40枚 種子淡藍灰色， 種子外層包覆著灰白色的假種皮， 因為具有清涼解毒的特性， 被拿來當成製作「仁丹」，亦可供做芳香健胃劑 </vt:lpstr>
      <vt:lpstr> 紫蘇-甦活</vt:lpstr>
      <vt:lpstr>紫蘇性溫 1.有發汗散寒、行氣、解毒等功效 2 適用於感冒發熱、怕冷、無汗及胸悶咳嗽、腹膨氣脹等症 3.可用於食魚蟹中毒引起的腹瀉 4.蘇梗有順氣、安胎的功效，可用於胸悶氣脹、胎動不安。 5.皮膚過敏</vt:lpstr>
      <vt:lpstr>   煮藥草茶甜美好喝的秘方</vt:lpstr>
      <vt:lpstr>甜菊</vt:lpstr>
      <vt:lpstr>甜菊葉=天然甜味劑   全球20多個國家已正式作爲安全代糖。 熱量低，幾乎沒有碳水化合物和脂肪，是糖尿病患者和體重過重者的理想選擇。健康狀況。 </vt:lpstr>
      <vt:lpstr>甜菊葉的甜味來源: 甜菊葉的甜味主要來自於其中所含的甜菊素。 甜菊素是一種天然的二萜類化合物，具有強烈的甜味，但卻不含任何卡路里或碳水化合物。 甜菊素的甜度是蔗糖的200-300倍，但卻不會導致血糖升高，因此非常適合糖尿病患者和體重控制者使用 </vt:lpstr>
      <vt:lpstr>甜菊葉的功效  1.臨床觀察甜菊葉有一定降低血壓作用。 2.並可降低血糖。幫助消化，促進胰腺和脾胃功能。 3.滋養肝臟，養精提神。 4.調整血糖，減肥養顏，符合現代人追求低卡路里、無糖、無碳水化合物、無脂肪的健康生活方式。  </vt:lpstr>
      <vt:lpstr>      2.看見晴天茶     </vt:lpstr>
      <vt:lpstr>看見晴天茶 1.生鮮檸檬馬鞭草 2.生鮮檸檬香蜂草 3.生鮮玫瑰天竺葵 4.生鮮水果鼠尾草 5.生鮮鳳梨鼠尾草 6.生鮮馬郁蘭 7.甜菊</vt:lpstr>
      <vt:lpstr>檸檬馬鞭草</vt:lpstr>
      <vt:lpstr>PowerPoint 簡報</vt:lpstr>
      <vt:lpstr>PowerPoint 簡報</vt:lpstr>
      <vt:lpstr>PowerPoint 簡報</vt:lpstr>
      <vt:lpstr>檸檬馬鞭草</vt:lpstr>
      <vt:lpstr>檸檬馬鞭草禁忌</vt:lpstr>
      <vt:lpstr>檸檬香蜂草</vt:lpstr>
      <vt:lpstr>檸檬香蜂草</vt:lpstr>
      <vt:lpstr>檸檬香蜂草</vt:lpstr>
      <vt:lpstr>檸檬香蜂草</vt:lpstr>
      <vt:lpstr>檸檬香蜂草    </vt:lpstr>
      <vt:lpstr>檸檬香蜂草    </vt:lpstr>
      <vt:lpstr>檸檬香蜂草    </vt:lpstr>
      <vt:lpstr>檸檬香蜂草    </vt:lpstr>
      <vt:lpstr>檸檬香蜂草    </vt:lpstr>
      <vt:lpstr>檸檬香蜂草    </vt:lpstr>
      <vt:lpstr>檸檬香蜂草禁忌    </vt:lpstr>
      <vt:lpstr>玫瑰天竺葵</vt:lpstr>
      <vt:lpstr>水果鼠尾草</vt:lpstr>
      <vt:lpstr>鳳梨鼠尾草</vt:lpstr>
      <vt:lpstr>馬郁蘭</vt:lpstr>
      <vt:lpstr>     3.冷飲   紓壓花漾茶     </vt:lpstr>
      <vt:lpstr>芳香萬壽菊</vt:lpstr>
      <vt:lpstr>芳香萬壽菊</vt:lpstr>
      <vt:lpstr>玫瑰</vt:lpstr>
      <vt:lpstr>玫瑰</vt:lpstr>
      <vt:lpstr>西洋接骨木</vt:lpstr>
      <vt:lpstr>西洋接骨木</vt:lpstr>
      <vt:lpstr> 活動三 介紹月桃奶茶     </vt:lpstr>
      <vt:lpstr>月桃奶茶 1.生鮮月桃果實/葉/莖 2.生鮮/乾燥甜菊 3.紅茶 4.鮮奶</vt:lpstr>
      <vt:lpstr>    活動四 簡介印度香料奶茶</vt:lpstr>
      <vt:lpstr>   印度香料奶茶Masala  cha(tea)</vt:lpstr>
      <vt:lpstr>印度香料奶茶的靈魂  薑與綠豆蔻</vt:lpstr>
      <vt:lpstr>印度香料奶茶的元素 1.茶 2.奶 3.香料 4.糖  </vt:lpstr>
      <vt:lpstr>印度香料奶茶的元素 1.茶 在茶的選擇上， 來自印度的阿薩姆紅茶，  </vt:lpstr>
      <vt:lpstr>印度香料奶茶的元素 2.奶 奶的選擇，建議可以先從一般的牛奶開始，做奶茶，通常選全脂會比較好。若用低脂，奶香會略顯遜色，整體喝起來就會比較單薄。如果你不喝牛奶，也可以試著用豆奶或燕麥奶等做做看，也許會意外地不錯喝。 而在茶和奶的比例上，可以先從1:1開始嘗試 </vt:lpstr>
      <vt:lpstr>印度香料奶茶的元素 3.香料 經典款：綠荳蔻、肉桂、丁香   辛辣款：薑、胡椒  清香款：香茅    </vt:lpstr>
      <vt:lpstr>印度香料奶茶的元素 4.糖  選擇最一般的砂糖就行  </vt:lpstr>
      <vt:lpstr>今天印度香料奶茶的配方 1.綠荳蔻 2.肉桂 3.丁香 4.南薑 5.胡椒 6.香茅 7.甜菊   </vt:lpstr>
      <vt:lpstr>綠豆蔲 </vt:lpstr>
      <vt:lpstr>肉桂  </vt:lpstr>
      <vt:lpstr>肉桂  </vt:lpstr>
      <vt:lpstr>丁香  </vt:lpstr>
      <vt:lpstr>丁香  </vt:lpstr>
      <vt:lpstr>南薑  </vt:lpstr>
      <vt:lpstr>南薑  南薑又名良薑，香氣介乎柑橘類水果、泥土松樹之間，嚼起來不如生薑辣 1.鼻子過敏、手腳冰冷 2.感冒咳嗽、久咳不逾 3.腸胃不適、胃痛  南薑屬於中藥材﹐可做為支氣管炎的消炎劑﹐同時還有健胃整腸的效果。</vt:lpstr>
      <vt:lpstr>胡椒  </vt:lpstr>
      <vt:lpstr>胡椒</vt:lpstr>
      <vt:lpstr>PowerPoint 簡報</vt:lpstr>
      <vt:lpstr>香茅  </vt:lpstr>
      <vt:lpstr>香茅  1.味道清香、增加食慾 香茅富含檸檬醛，其所散發的特殊檸檬、薄荷香氣使得味道清香  2.消炎、抗菌 香茅中富含類黃酮和酚類化合物，能夠幫助消炎，香茅中富含的檸檬醛也具有很強的抗菌和抗真菌特性。萃取物可有效降低大腸桿菌培養物的毒性，並有助於治療消化道中的細菌感染  </vt:lpstr>
      <vt:lpstr>                    活動五      介紹義大利香料  </vt:lpstr>
      <vt:lpstr>義大利香料簡稱義式香料，顧名思義就是義大利地區常使用的香料，成份由多種香草組成</vt:lpstr>
      <vt:lpstr>義大利香料(Italian seasoning) 在西方古老歐洲以糖與香辛料作為財富的象徵，而16世紀由義大利人引領烹飪時尚風潮時，由拿坡里國王御廚所調配的香料配方，為最早義式香料的由來，其主要以肉桂為主原料，佐以丁香、薑及胡椒、再加上少量的胡荽及番紅花，即為知名的Sala comun香料配方</vt:lpstr>
      <vt:lpstr>目前常見的成份有奧勒岡、甜羅勒、迷迭香、百里香、巴西里、黑胡椒等，廣泛運用在肉類、麵類和烘烤等料理</vt:lpstr>
      <vt:lpstr>奧勒岡/披薩草/牛至/牛膝草</vt:lpstr>
      <vt:lpstr>奧勒岡（oregano）和許多西式香草一樣源於歐洲地中海沿岸，。奧勒岡含有好幾種多酚，其中佔最大量的是香芹酚與百里酚，這兩者在多項研究中都被證實有很強的抗菌效果。此外，奧勒岡富含維生素E、維生素K、鐵、鈣等多種維生素與礦物質，也富含強效的抗氧化劑可以對抗自由基，是有很多益處的香草</vt:lpstr>
      <vt:lpstr>羅勒</vt:lpstr>
      <vt:lpstr>據《嘉祐本草》記載， 羅勒葉是“調中消食， 去惡氣， 消水氣， 宜生食的一種植物</vt:lpstr>
      <vt:lpstr>羅勒葉的嫩葉可食， 還可泡茶飲， 有驅風、芳香、健胃及發汗作用。 另外， 常見的還可用做比薩餅、意粉醬、香腸、湯、番茄汁、淋汁和沙拉的調料。 許多義大利廚師常用羅勒來代替披薩草 </vt:lpstr>
      <vt:lpstr>麝香百里香</vt:lpstr>
      <vt:lpstr>提高注意力、專注力和創造力 百里香的香氣被形容為辛辣、溫暖和稍微甜味的草本氣息。  它具有振奮、激勵和清新的特性，能夠提高注意力、專注力和創造力。  它常被用於提升能量、減輕疲勞和改善思維的清晰度。 百里香在香薰療法中被廣泛用於促進精神和身體的健康。 它能夠提升情緒，減輕焦慮和壓力，增加自信和勇氣。 </vt:lpstr>
      <vt:lpstr>迷迭香</vt:lpstr>
      <vt:lpstr>迷迭香功效 迷迭香具有抗氧化、抗衰老、提神醒腦、改善記憶力、促進消化等功效作用。 </vt:lpstr>
      <vt:lpstr>迷迭香功效: 1.抗氧化 迷迭香中的抗氧化成分能夠清除自由基，抑制氧化應激反應，從而達到抗氧化的效果。適當攝入迷迭可以延緩細胞衰老，減少皺紋和色斑的產生。可以透過食用或外用迷迭香來利用其抗氧化作用。 。 </vt:lpstr>
      <vt:lpstr>迷迭香功效: 2.抗衰老 迷迭香具有一定的抗炎作用，能減輕發炎引起的皮膚傷害，促進皮膚修復。該功效有助於改善皮膚健康，減少因年齡增長導致的皮膚問題。可將其新增到護膚品中使用。 </vt:lpstr>
      <vt:lpstr>迷迭香功效: 3.提神醒腦 迷迭香含有揮發油，其中的成分具有刺激中樞神經的作用，能提高大腦皮層興奮度，使人精神振奮。此功效可用於緩解疲勞、增強注意力。可透過飲用迷迭香茶或直接聞其香味獲得效果。 </vt:lpstr>
      <vt:lpstr>迷迭香功效:  4.改善記憶力 迷迭香對海馬迴有一定的保護作用，而海馬迴是與學習記憶密切相關的區域，因此迷迭香可能透過影響海馬迴功能來改善記憶力。該功效適用於提升短期記憶和長期記憶能力。可透過口服迷迭香提取物或食用富含迷迭香的食物來實現</vt:lpstr>
      <vt:lpstr>迷迭香功效: 5.促進消化迷迭香中的某些化合物能夠增加胃液分泌，促進胃腸蠕動，從而起到促進消化的作用。對於食慾不振、消化不良等症狀有較好的緩解作用。患者可以在飯前適量服用迷迭香進行調理。 </vt:lpstr>
      <vt:lpstr>需要注意的是， 迷迭香雖然有許多益處， 但並不適合所有人。 孕婦及哺乳期婦女慎用， 以免引起身體不適</vt:lpstr>
      <vt:lpstr>馬郁蘭</vt:lpstr>
      <vt:lpstr>馬郁蘭功效:  </vt:lpstr>
      <vt:lpstr>巴西里/洋香菜/香芹</vt:lpstr>
      <vt:lpstr>巴西里/洋香菜功效:  </vt:lpstr>
      <vt:lpstr>  動手實作</vt:lpstr>
      <vt:lpstr> 祝福大家 平安健康快樂</vt:lpstr>
      <vt:lpstr>謝謝聆聽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花蓮縣106學年度幼兒園教師增能研習</dc:title>
  <dc:creator>ubbb</dc:creator>
  <cp:lastModifiedBy>悠 黎˙</cp:lastModifiedBy>
  <cp:revision>185</cp:revision>
  <dcterms:created xsi:type="dcterms:W3CDTF">2018-04-29T01:12:21Z</dcterms:created>
  <dcterms:modified xsi:type="dcterms:W3CDTF">2025-04-28T05:33:20Z</dcterms:modified>
</cp:coreProperties>
</file>